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Montserrat SemiBold"/>
      <p:regular r:id="rId67"/>
      <p:bold r:id="rId68"/>
      <p:italic r:id="rId69"/>
      <p:boldItalic r:id="rId70"/>
    </p:embeddedFont>
    <p:embeddedFont>
      <p:font typeface="Roboto Medium"/>
      <p:regular r:id="rId71"/>
      <p:bold r:id="rId72"/>
      <p:italic r:id="rId73"/>
      <p:boldItalic r:id="rId74"/>
    </p:embeddedFont>
    <p:embeddedFont>
      <p:font typeface="Amatic SC"/>
      <p:regular r:id="rId75"/>
      <p:bold r:id="rId76"/>
    </p:embeddedFont>
    <p:embeddedFont>
      <p:font typeface="Montserrat"/>
      <p:regular r:id="rId77"/>
      <p:bold r:id="rId78"/>
      <p:italic r:id="rId79"/>
      <p:boldItalic r:id="rId80"/>
    </p:embeddedFont>
    <p:embeddedFont>
      <p:font typeface="Fira Sans Extra Condensed Medium"/>
      <p:regular r:id="rId81"/>
      <p:bold r:id="rId82"/>
      <p:italic r:id="rId83"/>
      <p:boldItalic r:id="rId84"/>
    </p:embeddedFont>
    <p:embeddedFont>
      <p:font typeface="Montserrat Medium"/>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8DDE09-9046-4559-BFA8-B9C4C2568421}">
  <a:tblStyle styleId="{C98DDE09-9046-4559-BFA8-B9C4C25684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FiraSansExtraCondensedMedium-boldItalic.fntdata"/><Relationship Id="rId83" Type="http://schemas.openxmlformats.org/officeDocument/2006/relationships/font" Target="fonts/FiraSansExtraCondensedMedium-italic.fntdata"/><Relationship Id="rId42" Type="http://schemas.openxmlformats.org/officeDocument/2006/relationships/slide" Target="slides/slide37.xml"/><Relationship Id="rId86" Type="http://schemas.openxmlformats.org/officeDocument/2006/relationships/font" Target="fonts/MontserratMedium-bold.fntdata"/><Relationship Id="rId41" Type="http://schemas.openxmlformats.org/officeDocument/2006/relationships/slide" Target="slides/slide36.xml"/><Relationship Id="rId85" Type="http://schemas.openxmlformats.org/officeDocument/2006/relationships/font" Target="fonts/MontserratMedium-regular.fntdata"/><Relationship Id="rId44" Type="http://schemas.openxmlformats.org/officeDocument/2006/relationships/slide" Target="slides/slide39.xml"/><Relationship Id="rId88" Type="http://schemas.openxmlformats.org/officeDocument/2006/relationships/font" Target="fonts/MontserratMedium-boldItalic.fntdata"/><Relationship Id="rId43" Type="http://schemas.openxmlformats.org/officeDocument/2006/relationships/slide" Target="slides/slide38.xml"/><Relationship Id="rId87" Type="http://schemas.openxmlformats.org/officeDocument/2006/relationships/font" Target="fonts/MontserratMedium-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boldItalic.fntdata"/><Relationship Id="rId82" Type="http://schemas.openxmlformats.org/officeDocument/2006/relationships/font" Target="fonts/FiraSansExtraCondensedMedium-bold.fntdata"/><Relationship Id="rId81"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6.xml"/><Relationship Id="rId75" Type="http://schemas.openxmlformats.org/officeDocument/2006/relationships/font" Target="fonts/AmaticSC-regular.fntdata"/><Relationship Id="rId30" Type="http://schemas.openxmlformats.org/officeDocument/2006/relationships/slide" Target="slides/slide25.xml"/><Relationship Id="rId74" Type="http://schemas.openxmlformats.org/officeDocument/2006/relationships/font" Target="fonts/RobotoMedium-boldItalic.fntdata"/><Relationship Id="rId33" Type="http://schemas.openxmlformats.org/officeDocument/2006/relationships/slide" Target="slides/slide28.xml"/><Relationship Id="rId77" Type="http://schemas.openxmlformats.org/officeDocument/2006/relationships/font" Target="fonts/Montserrat-regular.fntdata"/><Relationship Id="rId32" Type="http://schemas.openxmlformats.org/officeDocument/2006/relationships/slide" Target="slides/slide27.xml"/><Relationship Id="rId76" Type="http://schemas.openxmlformats.org/officeDocument/2006/relationships/font" Target="fonts/AmaticSC-bold.fntdata"/><Relationship Id="rId35" Type="http://schemas.openxmlformats.org/officeDocument/2006/relationships/slide" Target="slides/slide30.xml"/><Relationship Id="rId79" Type="http://schemas.openxmlformats.org/officeDocument/2006/relationships/font" Target="fonts/Montserrat-italic.fntdata"/><Relationship Id="rId34" Type="http://schemas.openxmlformats.org/officeDocument/2006/relationships/slide" Target="slides/slide29.xml"/><Relationship Id="rId78" Type="http://schemas.openxmlformats.org/officeDocument/2006/relationships/font" Target="fonts/Montserrat-bold.fntdata"/><Relationship Id="rId71" Type="http://schemas.openxmlformats.org/officeDocument/2006/relationships/font" Target="fonts/RobotoMedium-regular.fntdata"/><Relationship Id="rId70" Type="http://schemas.openxmlformats.org/officeDocument/2006/relationships/font" Target="fonts/MontserratSemiBold-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MontserratSemiBold-bold.fntdata"/><Relationship Id="rId23" Type="http://schemas.openxmlformats.org/officeDocument/2006/relationships/slide" Target="slides/slide18.xml"/><Relationship Id="rId67" Type="http://schemas.openxmlformats.org/officeDocument/2006/relationships/font" Target="fonts/MontserratSemiBold-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Semi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0efa4b69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40efa4b69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40efa4b69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40efa4b6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9fa940987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9fa940987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9469d1f4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9469d1f4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9fa94098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9fa94098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9fa940987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9fa940987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9fa94098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9fa94098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40efa4b69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40efa4b6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0efa4b69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0efa4b6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9469d1f4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9469d1f4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9469d1f4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9469d1f4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9fa94098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a9fa94098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9fa940987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9fa940987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fa94098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fa9409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9fa94098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9fa94098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9fa94098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9fa94098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9fa940987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9fa940987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9fa940987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a9fa940987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9fa940987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9fa940987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a9fa94098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a9fa94098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9fa940987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9fa940987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9fa940987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9fa94098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9fa940987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a9fa940987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9fa940987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9fa940987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9fa940987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9fa940987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a9fa940987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a9fa940987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9fa940987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9fa940987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a9fa940987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a9fa940987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a9fa940987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a9fa940987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a9fa940987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a9fa940987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a9fa94098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a9fa94098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a9fa940987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a9fa940987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9fa940987_3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9fa940987_3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9fa940987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9fa940987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a9fa940987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a9fa940987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a9fa94098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a9fa94098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a9fa94098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a9fa9409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SLIDES_API193053125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SLIDES_API193053125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SLIDES_API193053125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SLIDES_API19305312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9469d1f4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9469d1f4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a9469d1f4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a9469d1f4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9469d1f40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9469d1f40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9469d1f40_2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9469d1f40_2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0efa4b69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0efa4b6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8" name="Shape 7628"/>
        <p:cNvGrpSpPr/>
        <p:nvPr/>
      </p:nvGrpSpPr>
      <p:grpSpPr>
        <a:xfrm>
          <a:off x="0" y="0"/>
          <a:ext cx="0" cy="0"/>
          <a:chOff x="0" y="0"/>
          <a:chExt cx="0" cy="0"/>
        </a:xfrm>
      </p:grpSpPr>
      <p:sp>
        <p:nvSpPr>
          <p:cNvPr id="7629" name="Google Shape;7629;ga9469d1f40_2_6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0" name="Google Shape;7630;ga9469d1f40_2_6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5" name="Shape 8055"/>
        <p:cNvGrpSpPr/>
        <p:nvPr/>
      </p:nvGrpSpPr>
      <p:grpSpPr>
        <a:xfrm>
          <a:off x="0" y="0"/>
          <a:ext cx="0" cy="0"/>
          <a:chOff x="0" y="0"/>
          <a:chExt cx="0" cy="0"/>
        </a:xfrm>
      </p:grpSpPr>
      <p:sp>
        <p:nvSpPr>
          <p:cNvPr id="8056" name="Google Shape;8056;ga9469d1f40_2_7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7" name="Google Shape;8057;ga9469d1f40_2_7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8" name="Shape 8218"/>
        <p:cNvGrpSpPr/>
        <p:nvPr/>
      </p:nvGrpSpPr>
      <p:grpSpPr>
        <a:xfrm>
          <a:off x="0" y="0"/>
          <a:ext cx="0" cy="0"/>
          <a:chOff x="0" y="0"/>
          <a:chExt cx="0" cy="0"/>
        </a:xfrm>
      </p:grpSpPr>
      <p:sp>
        <p:nvSpPr>
          <p:cNvPr id="8219" name="Google Shape;8219;ga9469d1f40_2_7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0" name="Google Shape;8220;ga9469d1f40_2_7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0" name="Shape 8620"/>
        <p:cNvGrpSpPr/>
        <p:nvPr/>
      </p:nvGrpSpPr>
      <p:grpSpPr>
        <a:xfrm>
          <a:off x="0" y="0"/>
          <a:ext cx="0" cy="0"/>
          <a:chOff x="0" y="0"/>
          <a:chExt cx="0" cy="0"/>
        </a:xfrm>
      </p:grpSpPr>
      <p:sp>
        <p:nvSpPr>
          <p:cNvPr id="8621" name="Google Shape;8621;ga9469d1f40_2_7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2" name="Google Shape;8622;ga9469d1f40_2_7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1" name="Shape 8991"/>
        <p:cNvGrpSpPr/>
        <p:nvPr/>
      </p:nvGrpSpPr>
      <p:grpSpPr>
        <a:xfrm>
          <a:off x="0" y="0"/>
          <a:ext cx="0" cy="0"/>
          <a:chOff x="0" y="0"/>
          <a:chExt cx="0" cy="0"/>
        </a:xfrm>
      </p:grpSpPr>
      <p:sp>
        <p:nvSpPr>
          <p:cNvPr id="8992" name="Google Shape;8992;ga9469d1f40_2_8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3" name="Google Shape;8993;ga9469d1f40_2_8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3" name="Shape 9293"/>
        <p:cNvGrpSpPr/>
        <p:nvPr/>
      </p:nvGrpSpPr>
      <p:grpSpPr>
        <a:xfrm>
          <a:off x="0" y="0"/>
          <a:ext cx="0" cy="0"/>
          <a:chOff x="0" y="0"/>
          <a:chExt cx="0" cy="0"/>
        </a:xfrm>
      </p:grpSpPr>
      <p:sp>
        <p:nvSpPr>
          <p:cNvPr id="9294" name="Google Shape;9294;ga9469d1f40_2_8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5" name="Google Shape;9295;ga9469d1f40_2_8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5" name="Shape 9585"/>
        <p:cNvGrpSpPr/>
        <p:nvPr/>
      </p:nvGrpSpPr>
      <p:grpSpPr>
        <a:xfrm>
          <a:off x="0" y="0"/>
          <a:ext cx="0" cy="0"/>
          <a:chOff x="0" y="0"/>
          <a:chExt cx="0" cy="0"/>
        </a:xfrm>
      </p:grpSpPr>
      <p:sp>
        <p:nvSpPr>
          <p:cNvPr id="9586" name="Google Shape;9586;ga9469d1f40_2_8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7" name="Google Shape;9587;ga9469d1f40_2_8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4" name="Shape 9944"/>
        <p:cNvGrpSpPr/>
        <p:nvPr/>
      </p:nvGrpSpPr>
      <p:grpSpPr>
        <a:xfrm>
          <a:off x="0" y="0"/>
          <a:ext cx="0" cy="0"/>
          <a:chOff x="0" y="0"/>
          <a:chExt cx="0" cy="0"/>
        </a:xfrm>
      </p:grpSpPr>
      <p:sp>
        <p:nvSpPr>
          <p:cNvPr id="9945" name="Google Shape;9945;ga9469d1f40_2_9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6" name="Google Shape;9946;ga9469d1f40_2_9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1" name="Shape 10361"/>
        <p:cNvGrpSpPr/>
        <p:nvPr/>
      </p:nvGrpSpPr>
      <p:grpSpPr>
        <a:xfrm>
          <a:off x="0" y="0"/>
          <a:ext cx="0" cy="0"/>
          <a:chOff x="0" y="0"/>
          <a:chExt cx="0" cy="0"/>
        </a:xfrm>
      </p:grpSpPr>
      <p:sp>
        <p:nvSpPr>
          <p:cNvPr id="10362" name="Google Shape;10362;ga9469d1f40_2_9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3" name="Google Shape;10363;ga9469d1f40_2_9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0" name="Shape 10700"/>
        <p:cNvGrpSpPr/>
        <p:nvPr/>
      </p:nvGrpSpPr>
      <p:grpSpPr>
        <a:xfrm>
          <a:off x="0" y="0"/>
          <a:ext cx="0" cy="0"/>
          <a:chOff x="0" y="0"/>
          <a:chExt cx="0" cy="0"/>
        </a:xfrm>
      </p:grpSpPr>
      <p:sp>
        <p:nvSpPr>
          <p:cNvPr id="10701" name="Google Shape;10701;ga9469d1f40_2_9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2" name="Google Shape;10702;ga9469d1f40_2_9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40efa4b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40efa4b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8" name="Shape 10888"/>
        <p:cNvGrpSpPr/>
        <p:nvPr/>
      </p:nvGrpSpPr>
      <p:grpSpPr>
        <a:xfrm>
          <a:off x="0" y="0"/>
          <a:ext cx="0" cy="0"/>
          <a:chOff x="0" y="0"/>
          <a:chExt cx="0" cy="0"/>
        </a:xfrm>
      </p:grpSpPr>
      <p:sp>
        <p:nvSpPr>
          <p:cNvPr id="10889" name="Google Shape;10889;ga9469d1f40_2_10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0" name="Google Shape;10890;ga9469d1f40_2_10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1" name="Shape 11131"/>
        <p:cNvGrpSpPr/>
        <p:nvPr/>
      </p:nvGrpSpPr>
      <p:grpSpPr>
        <a:xfrm>
          <a:off x="0" y="0"/>
          <a:ext cx="0" cy="0"/>
          <a:chOff x="0" y="0"/>
          <a:chExt cx="0" cy="0"/>
        </a:xfrm>
      </p:grpSpPr>
      <p:sp>
        <p:nvSpPr>
          <p:cNvPr id="11132" name="Google Shape;11132;ga9469d1f40_2_10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3" name="Google Shape;11133;ga9469d1f40_2_10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0efa4b698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0efa4b698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0efa4b69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0efa4b69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40efa4b6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40efa4b6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3225" y="1412150"/>
            <a:ext cx="77175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solidFill>
                  <a:schemeClr val="dk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6" name="Shape 56"/>
        <p:cNvGrpSpPr/>
        <p:nvPr/>
      </p:nvGrpSpPr>
      <p:grpSpPr>
        <a:xfrm>
          <a:off x="0" y="0"/>
          <a:ext cx="0" cy="0"/>
          <a:chOff x="0" y="0"/>
          <a:chExt cx="0" cy="0"/>
        </a:xfrm>
      </p:grpSpPr>
      <p:sp>
        <p:nvSpPr>
          <p:cNvPr id="57" name="Google Shape;57;p13"/>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1800">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 name="Shape 61"/>
        <p:cNvGrpSpPr/>
        <p:nvPr/>
      </p:nvGrpSpPr>
      <p:grpSpPr>
        <a:xfrm>
          <a:off x="0" y="0"/>
          <a:ext cx="0" cy="0"/>
          <a:chOff x="0" y="0"/>
          <a:chExt cx="0" cy="0"/>
        </a:xfrm>
      </p:grpSpPr>
      <p:sp>
        <p:nvSpPr>
          <p:cNvPr id="62" name="Google Shape;62;p1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p:txBody>
      </p:sp>
      <p:sp>
        <p:nvSpPr>
          <p:cNvPr id="63" name="Google Shape;63;p14"/>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4" name="Google Shape;64;p14"/>
          <p:cNvSpPr txBox="1"/>
          <p:nvPr>
            <p:ph hasCustomPrompt="1" idx="3" type="title"/>
          </p:nvPr>
        </p:nvSpPr>
        <p:spPr>
          <a:xfrm>
            <a:off x="7178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6" name="Google Shape;66;p14"/>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7" name="Google Shape;67;p14"/>
          <p:cNvSpPr txBox="1"/>
          <p:nvPr>
            <p:ph hasCustomPrompt="1" idx="5" type="title"/>
          </p:nvPr>
        </p:nvSpPr>
        <p:spPr>
          <a:xfrm>
            <a:off x="46864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9" name="Google Shape;69;p14"/>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0" name="Google Shape;70;p14"/>
          <p:cNvSpPr txBox="1"/>
          <p:nvPr>
            <p:ph hasCustomPrompt="1" idx="8" type="title"/>
          </p:nvPr>
        </p:nvSpPr>
        <p:spPr>
          <a:xfrm>
            <a:off x="7178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2" name="Google Shape;72;p14"/>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3" name="Google Shape;73;p14"/>
          <p:cNvSpPr txBox="1"/>
          <p:nvPr>
            <p:ph hasCustomPrompt="1" idx="14" type="title"/>
          </p:nvPr>
        </p:nvSpPr>
        <p:spPr>
          <a:xfrm>
            <a:off x="46864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5" name="Google Shape;75;p1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77" name="Shape 77"/>
        <p:cNvGrpSpPr/>
        <p:nvPr/>
      </p:nvGrpSpPr>
      <p:grpSpPr>
        <a:xfrm>
          <a:off x="0" y="0"/>
          <a:ext cx="0" cy="0"/>
          <a:chOff x="0" y="0"/>
          <a:chExt cx="0" cy="0"/>
        </a:xfrm>
      </p:grpSpPr>
      <p:sp>
        <p:nvSpPr>
          <p:cNvPr id="78" name="Google Shape;78;p1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79" name="Google Shape;79;p15"/>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0" name="Google Shape;80;p15"/>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1" name="Google Shape;81;p15"/>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2" name="Google Shape;82;p15"/>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3" name="Google Shape;83;p15"/>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84" name="Shape 84"/>
        <p:cNvGrpSpPr/>
        <p:nvPr/>
      </p:nvGrpSpPr>
      <p:grpSpPr>
        <a:xfrm>
          <a:off x="0" y="0"/>
          <a:ext cx="0" cy="0"/>
          <a:chOff x="0" y="0"/>
          <a:chExt cx="0" cy="0"/>
        </a:xfrm>
      </p:grpSpPr>
      <p:sp>
        <p:nvSpPr>
          <p:cNvPr id="85" name="Google Shape;85;p1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86" name="Google Shape;86;p16"/>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7" name="Google Shape;87;p16"/>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8" name="Google Shape;88;p16"/>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9" name="Google Shape;89;p16"/>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0" name="Google Shape;90;p16"/>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2" name="Shape 92"/>
        <p:cNvGrpSpPr/>
        <p:nvPr/>
      </p:nvGrpSpPr>
      <p:grpSpPr>
        <a:xfrm>
          <a:off x="0" y="0"/>
          <a:ext cx="0" cy="0"/>
          <a:chOff x="0" y="0"/>
          <a:chExt cx="0" cy="0"/>
        </a:xfrm>
      </p:grpSpPr>
      <p:sp>
        <p:nvSpPr>
          <p:cNvPr id="93" name="Google Shape;93;p1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94" name="Google Shape;94;p17"/>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5" name="Google Shape;95;p17"/>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17"/>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7" name="Google Shape;97;p17"/>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8" name="Google Shape;98;p17"/>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9" name="Google Shape;99;p17"/>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17"/>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02" name="Shape 102"/>
        <p:cNvGrpSpPr/>
        <p:nvPr/>
      </p:nvGrpSpPr>
      <p:grpSpPr>
        <a:xfrm>
          <a:off x="0" y="0"/>
          <a:ext cx="0" cy="0"/>
          <a:chOff x="0" y="0"/>
          <a:chExt cx="0" cy="0"/>
        </a:xfrm>
      </p:grpSpPr>
      <p:sp>
        <p:nvSpPr>
          <p:cNvPr id="103" name="Google Shape;103;p18"/>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04" name="Google Shape;104;p18"/>
          <p:cNvSpPr txBox="1"/>
          <p:nvPr>
            <p:ph idx="1" type="subTitle"/>
          </p:nvPr>
        </p:nvSpPr>
        <p:spPr>
          <a:xfrm>
            <a:off x="1878275"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5" name="Google Shape;105;p18"/>
          <p:cNvSpPr txBox="1"/>
          <p:nvPr>
            <p:ph idx="2" type="subTitle"/>
          </p:nvPr>
        </p:nvSpPr>
        <p:spPr>
          <a:xfrm>
            <a:off x="1878275" y="1744345"/>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18"/>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7" name="Google Shape;107;p18"/>
          <p:cNvSpPr txBox="1"/>
          <p:nvPr>
            <p:ph idx="4" type="subTitle"/>
          </p:nvPr>
        </p:nvSpPr>
        <p:spPr>
          <a:xfrm>
            <a:off x="5351493" y="1744282"/>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8" name="Google Shape;108;p18"/>
          <p:cNvSpPr txBox="1"/>
          <p:nvPr>
            <p:ph idx="5" type="subTitle"/>
          </p:nvPr>
        </p:nvSpPr>
        <p:spPr>
          <a:xfrm>
            <a:off x="1878275" y="2898148"/>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9" name="Google Shape;109;p18"/>
          <p:cNvSpPr txBox="1"/>
          <p:nvPr>
            <p:ph idx="6" type="subTitle"/>
          </p:nvPr>
        </p:nvSpPr>
        <p:spPr>
          <a:xfrm>
            <a:off x="187827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0" name="Google Shape;110;p18"/>
          <p:cNvSpPr txBox="1"/>
          <p:nvPr>
            <p:ph idx="7" type="subTitle"/>
          </p:nvPr>
        </p:nvSpPr>
        <p:spPr>
          <a:xfrm>
            <a:off x="5351425" y="2898156"/>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11" name="Google Shape;111;p18"/>
          <p:cNvSpPr txBox="1"/>
          <p:nvPr>
            <p:ph idx="8" type="subTitle"/>
          </p:nvPr>
        </p:nvSpPr>
        <p:spPr>
          <a:xfrm>
            <a:off x="535142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2" name="Google Shape;112;p18"/>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p:txBody>
      </p:sp>
      <p:sp>
        <p:nvSpPr>
          <p:cNvPr id="113" name="Google Shape;113;p18"/>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14" name="Shape 114"/>
        <p:cNvGrpSpPr/>
        <p:nvPr/>
      </p:nvGrpSpPr>
      <p:grpSpPr>
        <a:xfrm>
          <a:off x="0" y="0"/>
          <a:ext cx="0" cy="0"/>
          <a:chOff x="0" y="0"/>
          <a:chExt cx="0" cy="0"/>
        </a:xfrm>
      </p:grpSpPr>
      <p:sp>
        <p:nvSpPr>
          <p:cNvPr id="115" name="Google Shape;115;p19"/>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6" name="Google Shape;116;p19"/>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17" name="Google Shape;117;p19"/>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8" name="Google Shape;118;p19"/>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19" name="Google Shape;119;p19"/>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0" name="Google Shape;120;p19"/>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21" name="Google Shape;121;p19"/>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2" name="Google Shape;122;p19"/>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23" name="Google Shape;123;p1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4" name="Google Shape;124;p19"/>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126" name="Shape 126"/>
        <p:cNvGrpSpPr/>
        <p:nvPr/>
      </p:nvGrpSpPr>
      <p:grpSpPr>
        <a:xfrm>
          <a:off x="0" y="0"/>
          <a:ext cx="0" cy="0"/>
          <a:chOff x="0" y="0"/>
          <a:chExt cx="0" cy="0"/>
        </a:xfrm>
      </p:grpSpPr>
      <p:sp>
        <p:nvSpPr>
          <p:cNvPr id="127" name="Google Shape;127;p2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9" name="Google Shape;129;p20"/>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3968350" y="1262325"/>
            <a:ext cx="4462500" cy="11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31" name="Shape 131"/>
        <p:cNvGrpSpPr/>
        <p:nvPr/>
      </p:nvGrpSpPr>
      <p:grpSpPr>
        <a:xfrm>
          <a:off x="0" y="0"/>
          <a:ext cx="0" cy="0"/>
          <a:chOff x="0" y="0"/>
          <a:chExt cx="0" cy="0"/>
        </a:xfrm>
      </p:grpSpPr>
      <p:sp>
        <p:nvSpPr>
          <p:cNvPr id="132" name="Google Shape;132;p21"/>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 name="Shape 136"/>
        <p:cNvGrpSpPr/>
        <p:nvPr/>
      </p:nvGrpSpPr>
      <p:grpSpPr>
        <a:xfrm>
          <a:off x="0" y="0"/>
          <a:ext cx="0" cy="0"/>
          <a:chOff x="0" y="0"/>
          <a:chExt cx="0" cy="0"/>
        </a:xfrm>
      </p:grpSpPr>
      <p:sp>
        <p:nvSpPr>
          <p:cNvPr id="137" name="Google Shape;137;p2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38" name="Shape 138"/>
        <p:cNvGrpSpPr/>
        <p:nvPr/>
      </p:nvGrpSpPr>
      <p:grpSpPr>
        <a:xfrm>
          <a:off x="0" y="0"/>
          <a:ext cx="0" cy="0"/>
          <a:chOff x="0" y="0"/>
          <a:chExt cx="0" cy="0"/>
        </a:xfrm>
      </p:grpSpPr>
      <p:sp>
        <p:nvSpPr>
          <p:cNvPr id="139" name="Google Shape;139;p2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0" name="Google Shape;140;p23"/>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2" name="Shape 142"/>
        <p:cNvGrpSpPr/>
        <p:nvPr/>
      </p:nvGrpSpPr>
      <p:grpSpPr>
        <a:xfrm>
          <a:off x="0" y="0"/>
          <a:ext cx="0" cy="0"/>
          <a:chOff x="0" y="0"/>
          <a:chExt cx="0" cy="0"/>
        </a:xfrm>
      </p:grpSpPr>
      <p:sp>
        <p:nvSpPr>
          <p:cNvPr id="143" name="Google Shape;143;p24"/>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4" name="Google Shape;144;p24"/>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45" name="Google Shape;14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46" name="Shape 146"/>
        <p:cNvGrpSpPr/>
        <p:nvPr/>
      </p:nvGrpSpPr>
      <p:grpSpPr>
        <a:xfrm>
          <a:off x="0" y="0"/>
          <a:ext cx="0" cy="0"/>
          <a:chOff x="0" y="0"/>
          <a:chExt cx="0" cy="0"/>
        </a:xfrm>
      </p:grpSpPr>
      <p:sp>
        <p:nvSpPr>
          <p:cNvPr id="147" name="Google Shape;147;p25"/>
          <p:cNvSpPr txBox="1"/>
          <p:nvPr>
            <p:ph hasCustomPrompt="1" type="title"/>
          </p:nvPr>
        </p:nvSpPr>
        <p:spPr>
          <a:xfrm>
            <a:off x="750975"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8" name="Google Shape;148;p25"/>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49" name="Google Shape;149;p25"/>
          <p:cNvSpPr txBox="1"/>
          <p:nvPr>
            <p:ph hasCustomPrompt="1" idx="2" type="title"/>
          </p:nvPr>
        </p:nvSpPr>
        <p:spPr>
          <a:xfrm>
            <a:off x="3508587"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0" name="Google Shape;150;p25"/>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1" name="Google Shape;151;p2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52" name="Google Shape;152;p25"/>
          <p:cNvSpPr txBox="1"/>
          <p:nvPr>
            <p:ph hasCustomPrompt="1" idx="5" type="title"/>
          </p:nvPr>
        </p:nvSpPr>
        <p:spPr>
          <a:xfrm>
            <a:off x="6216100"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3" name="Google Shape;153;p25"/>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4" name="Google Shape;154;p25"/>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58" name="Google Shape;158;p26"/>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59" name="Google Shape;159;p26"/>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0" name="Google Shape;160;p26"/>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1" name="Google Shape;161;p26"/>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2" name="Google Shape;162;p26"/>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63" name="Google Shape;163;p26"/>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4" name="Google Shape;164;p26"/>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5" name="Google Shape;165;p26"/>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6" name="Google Shape;166;p26"/>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7" name="Google Shape;167;p26"/>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8" name="Google Shape;168;p26"/>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9" name="Google Shape;169;p26"/>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0" name="Google Shape;170;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4" name="Google Shape;174;p27"/>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b="1" lang="en" sz="11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2"/>
                </a:solidFill>
                <a:latin typeface="Montserrat"/>
                <a:ea typeface="Montserrat"/>
                <a:cs typeface="Montserrat"/>
                <a:sym typeface="Montserrat"/>
              </a:rPr>
              <a:t>, including icons by </a:t>
            </a:r>
            <a:r>
              <a:rPr b="1" lang="en" sz="11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2"/>
                </a:solidFill>
                <a:latin typeface="Montserrat"/>
                <a:ea typeface="Montserrat"/>
                <a:cs typeface="Montserrat"/>
                <a:sym typeface="Montserrat"/>
              </a:rPr>
              <a:t>, and infographics &amp; images by </a:t>
            </a:r>
            <a:r>
              <a:rPr b="1" lang="en" sz="11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Barlow"/>
              <a:buChar char="●"/>
              <a:defRPr sz="1200"/>
            </a:lvl1pPr>
            <a:lvl2pPr indent="-317500" lvl="1" marL="914400">
              <a:spcBef>
                <a:spcPts val="1600"/>
              </a:spcBef>
              <a:spcAft>
                <a:spcPts val="0"/>
              </a:spcAft>
              <a:buSzPts val="1400"/>
              <a:buFont typeface="Barlow"/>
              <a:buChar char="○"/>
              <a:defRPr sz="1200"/>
            </a:lvl2pPr>
            <a:lvl3pPr indent="-317500" lvl="2" marL="1371600">
              <a:spcBef>
                <a:spcPts val="1600"/>
              </a:spcBef>
              <a:spcAft>
                <a:spcPts val="0"/>
              </a:spcAft>
              <a:buClr>
                <a:schemeClr val="lt1"/>
              </a:buClr>
              <a:buSzPts val="1400"/>
              <a:buFont typeface="Barlow"/>
              <a:buChar char="■"/>
              <a:defRPr/>
            </a:lvl3pPr>
            <a:lvl4pPr indent="-317500" lvl="3" marL="1828800">
              <a:spcBef>
                <a:spcPts val="1600"/>
              </a:spcBef>
              <a:spcAft>
                <a:spcPts val="0"/>
              </a:spcAft>
              <a:buClr>
                <a:schemeClr val="lt1"/>
              </a:buClr>
              <a:buSzPts val="1400"/>
              <a:buFont typeface="Barlow"/>
              <a:buChar char="●"/>
              <a:defRPr/>
            </a:lvl4pPr>
            <a:lvl5pPr indent="-317500" lvl="4" marL="2286000">
              <a:spcBef>
                <a:spcPts val="1600"/>
              </a:spcBef>
              <a:spcAft>
                <a:spcPts val="0"/>
              </a:spcAft>
              <a:buClr>
                <a:schemeClr val="lt1"/>
              </a:buClr>
              <a:buSzPts val="1400"/>
              <a:buFont typeface="Barlow"/>
              <a:buChar char="○"/>
              <a:defRPr/>
            </a:lvl5pPr>
            <a:lvl6pPr indent="-317500" lvl="5" marL="2743200">
              <a:spcBef>
                <a:spcPts val="1600"/>
              </a:spcBef>
              <a:spcAft>
                <a:spcPts val="0"/>
              </a:spcAft>
              <a:buClr>
                <a:schemeClr val="lt1"/>
              </a:buClr>
              <a:buSzPts val="1400"/>
              <a:buFont typeface="Barlow"/>
              <a:buChar char="■"/>
              <a:defRPr/>
            </a:lvl6pPr>
            <a:lvl7pPr indent="-317500" lvl="6" marL="3200400">
              <a:spcBef>
                <a:spcPts val="1600"/>
              </a:spcBef>
              <a:spcAft>
                <a:spcPts val="0"/>
              </a:spcAft>
              <a:buClr>
                <a:schemeClr val="lt1"/>
              </a:buClr>
              <a:buSzPts val="1400"/>
              <a:buFont typeface="Barlow"/>
              <a:buChar char="●"/>
              <a:defRPr/>
            </a:lvl7pPr>
            <a:lvl8pPr indent="-317500" lvl="7" marL="3657600">
              <a:spcBef>
                <a:spcPts val="1600"/>
              </a:spcBef>
              <a:spcAft>
                <a:spcPts val="0"/>
              </a:spcAft>
              <a:buClr>
                <a:schemeClr val="lt1"/>
              </a:buClr>
              <a:buSzPts val="1400"/>
              <a:buFont typeface="Barlow"/>
              <a:buChar char="○"/>
              <a:defRPr/>
            </a:lvl8pPr>
            <a:lvl9pPr indent="-317500" lvl="8" marL="4114800">
              <a:spcBef>
                <a:spcPts val="1600"/>
              </a:spcBef>
              <a:spcAft>
                <a:spcPts val="1600"/>
              </a:spcAft>
              <a:buClr>
                <a:schemeClr val="lt1"/>
              </a:buClr>
              <a:buSzPts val="1400"/>
              <a:buFont typeface="Barlow"/>
              <a:buChar char="■"/>
              <a:defRPr/>
            </a:lvl9pPr>
          </a:lstStyle>
          <a:p/>
        </p:txBody>
      </p:sp>
      <p:sp>
        <p:nvSpPr>
          <p:cNvPr id="20" name="Google Shape;20;p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4" name="Google Shape;24;p5"/>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5" name="Google Shape;25;p5"/>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 name="Google Shape;26;p5"/>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31" name="Google Shape;31;p6"/>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sp>
        <p:nvSpPr>
          <p:cNvPr id="40" name="Google Shape;40;p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9"/>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hasCustomPrompt="1" idx="2" type="title"/>
          </p:nvPr>
        </p:nvSpPr>
        <p:spPr>
          <a:xfrm>
            <a:off x="713300" y="1262325"/>
            <a:ext cx="4462500" cy="11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713225" y="544075"/>
            <a:ext cx="4458900" cy="1750800"/>
          </a:xfrm>
          <a:prstGeom prst="rect">
            <a:avLst/>
          </a:prstGeom>
          <a:solidFill>
            <a:schemeClr val="dk2"/>
          </a:solidFill>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800">
                <a:solidFill>
                  <a:schemeClr val="lt1"/>
                </a:solidFil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docs.google.com/spreadsheets/d/1oQUoRVluGJPsbSCftx2pxaPDOabO5VjdKvUXbxLE4KI/copy#gid=82200580" TargetMode="External"/><Relationship Id="rId4" Type="http://schemas.openxmlformats.org/officeDocument/2006/relationships/image" Target="../media/image10.png"/><Relationship Id="rId5" Type="http://schemas.openxmlformats.org/officeDocument/2006/relationships/hyperlink" Target="https://docs.google.com/spreadsheets/d/1oQUoRVluGJPsbSCftx2pxaPDOabO5VjdKvUXbxLE4KI/copy#gid=0" TargetMode="External"/><Relationship Id="rId6"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hyperlink" Target="https://www.freepik.com/free-photo/side-view-business-man-calculating-finance-numbers_11621120.htm/?utm_source=slidesgo_template&amp;utm_medium=referral-link&amp;utm_campaign=sg_resources&amp;utm_content=freepik" TargetMode="External"/><Relationship Id="rId4" Type="http://schemas.openxmlformats.org/officeDocument/2006/relationships/hyperlink" Target="https://www.freepik.com/free-photo/happy-woman-working-laptop_11043366.htm/?utm_source=slidesgo_template&amp;utm_medium=referral-link&amp;utm_campaign=sg_resources&amp;utm_content=freepik" TargetMode="External"/><Relationship Id="rId5" Type="http://schemas.openxmlformats.org/officeDocument/2006/relationships/hyperlink" Target="https://www.freepik.com/free-photo/close-up-woman-working-laptop_11241062.htm/?utm_source=slidesgo_template&amp;utm_medium=referral-link&amp;utm_campaign=sg_resources&amp;utm_content=freepik" TargetMode="External"/><Relationship Id="rId6" Type="http://schemas.openxmlformats.org/officeDocument/2006/relationships/hyperlink" Target="https://www.freepik.com/free-photo/man-with-laptop-posing-coworkers_11043361.htm#page=2&amp;query=business&amp;position=43/?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fonts.google.com/specimen/Montserra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1.gif"/><Relationship Id="rId9"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15.gif"/><Relationship Id="rId10" Type="http://schemas.openxmlformats.org/officeDocument/2006/relationships/image" Target="../media/image12.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13.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hyperlink" Target="https://bit.ly/2ZjL1p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hyperlink" Target="https://chrome.google.com/webstore/detail/flaticon-for-gsuit-gslide/haekgjfnhhdkgfgmldhfokhmfkgmcib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28"/>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Koin</a:t>
            </a:r>
            <a:r>
              <a:rPr lang="en">
                <a:solidFill>
                  <a:schemeClr val="accent1"/>
                </a:solidFill>
              </a:rPr>
              <a:t>toss</a:t>
            </a:r>
            <a:endParaRPr>
              <a:solidFill>
                <a:schemeClr val="accent1"/>
              </a:solidFill>
            </a:endParaRPr>
          </a:p>
          <a:p>
            <a:pPr indent="0" lvl="0" marL="0" rtl="0" algn="r">
              <a:spcBef>
                <a:spcPts val="0"/>
              </a:spcBef>
              <a:spcAft>
                <a:spcPts val="0"/>
              </a:spcAft>
              <a:buNone/>
            </a:pPr>
            <a:r>
              <a:rPr lang="en">
                <a:solidFill>
                  <a:schemeClr val="accent1"/>
                </a:solidFill>
              </a:rPr>
              <a:t>Solutions</a:t>
            </a:r>
            <a:endParaRPr>
              <a:solidFill>
                <a:schemeClr val="dk2"/>
              </a:solidFill>
            </a:endParaRPr>
          </a:p>
        </p:txBody>
      </p:sp>
      <p:sp>
        <p:nvSpPr>
          <p:cNvPr id="182" name="Google Shape;182;p28"/>
          <p:cNvSpPr txBox="1"/>
          <p:nvPr>
            <p:ph idx="1" type="subTitle"/>
          </p:nvPr>
        </p:nvSpPr>
        <p:spPr>
          <a:xfrm>
            <a:off x="1643850" y="3261775"/>
            <a:ext cx="6770700" cy="91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Tancrede Lamort de Gail, Jonas Lehar,</a:t>
            </a:r>
            <a:endParaRPr/>
          </a:p>
          <a:p>
            <a:pPr indent="0" lvl="0" marL="0" rtl="0" algn="r">
              <a:spcBef>
                <a:spcPts val="0"/>
              </a:spcBef>
              <a:spcAft>
                <a:spcPts val="0"/>
              </a:spcAft>
              <a:buNone/>
            </a:pPr>
            <a:r>
              <a:rPr lang="en"/>
              <a:t>Selyann Berrada Vicario, Matthias Calderon</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7"/>
          <p:cNvPicPr preferRelativeResize="0"/>
          <p:nvPr/>
        </p:nvPicPr>
        <p:blipFill rotWithShape="1">
          <a:blip r:embed="rId3">
            <a:alphaModFix/>
          </a:blip>
          <a:srcRect b="82171" l="0" r="0" t="0"/>
          <a:stretch/>
        </p:blipFill>
        <p:spPr>
          <a:xfrm>
            <a:off x="372139" y="1177675"/>
            <a:ext cx="8041699" cy="2092525"/>
          </a:xfrm>
          <a:prstGeom prst="rect">
            <a:avLst/>
          </a:prstGeom>
          <a:noFill/>
          <a:ln>
            <a:noFill/>
          </a:ln>
        </p:spPr>
      </p:pic>
      <p:sp>
        <p:nvSpPr>
          <p:cNvPr id="275" name="Google Shape;275;p37"/>
          <p:cNvSpPr txBox="1"/>
          <p:nvPr>
            <p:ph type="title"/>
          </p:nvPr>
        </p:nvSpPr>
        <p:spPr>
          <a:xfrm>
            <a:off x="484625" y="1554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sp>
        <p:nvSpPr>
          <p:cNvPr id="276" name="Google Shape;276;p37"/>
          <p:cNvSpPr txBox="1"/>
          <p:nvPr>
            <p:ph idx="1" type="body"/>
          </p:nvPr>
        </p:nvSpPr>
        <p:spPr>
          <a:xfrm>
            <a:off x="484625" y="695275"/>
            <a:ext cx="7717500" cy="333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b="1" lang="en" sz="1300" u="sng"/>
              <a:t>PROBLEM:</a:t>
            </a:r>
            <a:r>
              <a:rPr lang="en" sz="1300">
                <a:solidFill>
                  <a:schemeClr val="dk1"/>
                </a:solidFill>
              </a:rPr>
              <a:t> Our number of features had grown to </a:t>
            </a:r>
            <a:r>
              <a:rPr b="1" lang="en" sz="1300">
                <a:solidFill>
                  <a:schemeClr val="dk1"/>
                </a:solidFill>
              </a:rPr>
              <a:t>17672</a:t>
            </a:r>
            <a:endParaRPr>
              <a:solidFill>
                <a:schemeClr val="dk1"/>
              </a:solidFill>
            </a:endParaRPr>
          </a:p>
        </p:txBody>
      </p:sp>
      <p:cxnSp>
        <p:nvCxnSpPr>
          <p:cNvPr id="277" name="Google Shape;277;p37"/>
          <p:cNvCxnSpPr/>
          <p:nvPr/>
        </p:nvCxnSpPr>
        <p:spPr>
          <a:xfrm>
            <a:off x="507750" y="3347890"/>
            <a:ext cx="8128500" cy="0"/>
          </a:xfrm>
          <a:prstGeom prst="straightConnector1">
            <a:avLst/>
          </a:prstGeom>
          <a:noFill/>
          <a:ln cap="flat" cmpd="sng" w="38100">
            <a:solidFill>
              <a:schemeClr val="dk1"/>
            </a:solidFill>
            <a:prstDash val="lgDashDot"/>
            <a:round/>
            <a:headEnd len="med" w="med" type="none"/>
            <a:tailEnd len="med" w="med" type="none"/>
          </a:ln>
        </p:spPr>
      </p:cxnSp>
      <p:pic>
        <p:nvPicPr>
          <p:cNvPr id="278" name="Google Shape;278;p37"/>
          <p:cNvPicPr preferRelativeResize="0"/>
          <p:nvPr/>
        </p:nvPicPr>
        <p:blipFill rotWithShape="1">
          <a:blip r:embed="rId4">
            <a:alphaModFix/>
          </a:blip>
          <a:srcRect b="42485" l="0" r="97052" t="42487"/>
          <a:stretch/>
        </p:blipFill>
        <p:spPr>
          <a:xfrm>
            <a:off x="293771" y="1689875"/>
            <a:ext cx="237000" cy="1763748"/>
          </a:xfrm>
          <a:prstGeom prst="rect">
            <a:avLst/>
          </a:prstGeom>
          <a:noFill/>
          <a:ln>
            <a:noFill/>
          </a:ln>
        </p:spPr>
      </p:pic>
      <p:pic>
        <p:nvPicPr>
          <p:cNvPr id="279" name="Google Shape;279;p37"/>
          <p:cNvPicPr preferRelativeResize="0"/>
          <p:nvPr/>
        </p:nvPicPr>
        <p:blipFill rotWithShape="1">
          <a:blip r:embed="rId3">
            <a:alphaModFix/>
          </a:blip>
          <a:srcRect b="-575" l="0" r="0" t="85548"/>
          <a:stretch/>
        </p:blipFill>
        <p:spPr>
          <a:xfrm>
            <a:off x="372150" y="3437250"/>
            <a:ext cx="8041699" cy="1763748"/>
          </a:xfrm>
          <a:prstGeom prst="rect">
            <a:avLst/>
          </a:prstGeom>
          <a:noFill/>
          <a:ln>
            <a:noFill/>
          </a:ln>
        </p:spPr>
      </p:pic>
      <p:pic>
        <p:nvPicPr>
          <p:cNvPr id="280" name="Google Shape;280;p37"/>
          <p:cNvPicPr preferRelativeResize="0"/>
          <p:nvPr/>
        </p:nvPicPr>
        <p:blipFill>
          <a:blip r:embed="rId3">
            <a:alphaModFix/>
          </a:blip>
          <a:stretch>
            <a:fillRect/>
          </a:stretch>
        </p:blipFill>
        <p:spPr>
          <a:xfrm>
            <a:off x="5702350" y="0"/>
            <a:ext cx="3215100" cy="46924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xit" presetID="10" presetSubtype="0">
                                  <p:stCondLst>
                                    <p:cond delay="0"/>
                                  </p:stCondLst>
                                  <p:childTnLst>
                                    <p:animEffect filter="fade" transition="out">
                                      <p:cBhvr>
                                        <p:cTn dur="1000"/>
                                        <p:tgtEl>
                                          <p:spTgt spid="280"/>
                                        </p:tgtEl>
                                      </p:cBhvr>
                                    </p:animEffect>
                                    <p:set>
                                      <p:cBhvr>
                                        <p:cTn dur="1" fill="hold">
                                          <p:stCondLst>
                                            <p:cond delay="1000"/>
                                          </p:stCondLst>
                                        </p:cTn>
                                        <p:tgtEl>
                                          <p:spTgt spid="2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8"/>
          <p:cNvPicPr preferRelativeResize="0"/>
          <p:nvPr/>
        </p:nvPicPr>
        <p:blipFill rotWithShape="1">
          <a:blip r:embed="rId3">
            <a:alphaModFix/>
          </a:blip>
          <a:srcRect b="970" l="1681" r="0" t="0"/>
          <a:stretch/>
        </p:blipFill>
        <p:spPr>
          <a:xfrm>
            <a:off x="676625" y="2688275"/>
            <a:ext cx="5736151" cy="2338550"/>
          </a:xfrm>
          <a:prstGeom prst="rect">
            <a:avLst/>
          </a:prstGeom>
          <a:noFill/>
          <a:ln>
            <a:noFill/>
          </a:ln>
        </p:spPr>
      </p:pic>
      <p:sp>
        <p:nvSpPr>
          <p:cNvPr id="288" name="Google Shape;288;p38"/>
          <p:cNvSpPr txBox="1"/>
          <p:nvPr>
            <p:ph type="title"/>
          </p:nvPr>
        </p:nvSpPr>
        <p:spPr>
          <a:xfrm>
            <a:off x="212550" y="235600"/>
            <a:ext cx="5611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 Learning Model</a:t>
            </a:r>
            <a:endParaRPr/>
          </a:p>
        </p:txBody>
      </p:sp>
      <p:sp>
        <p:nvSpPr>
          <p:cNvPr id="289" name="Google Shape;289;p38"/>
          <p:cNvSpPr txBox="1"/>
          <p:nvPr>
            <p:ph idx="1" type="body"/>
          </p:nvPr>
        </p:nvSpPr>
        <p:spPr>
          <a:xfrm>
            <a:off x="212550" y="921392"/>
            <a:ext cx="5611200" cy="20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Decided on using a neural network:</a:t>
            </a:r>
            <a:endParaRPr>
              <a:latin typeface="Montserrat Medium"/>
              <a:ea typeface="Montserrat Medium"/>
              <a:cs typeface="Montserrat Medium"/>
              <a:sym typeface="Montserrat Medium"/>
            </a:endParaRPr>
          </a:p>
          <a:p>
            <a:pPr indent="-304800" lvl="0" marL="457200" rtl="0" algn="l">
              <a:spcBef>
                <a:spcPts val="1000"/>
              </a:spcBef>
              <a:spcAft>
                <a:spcPts val="0"/>
              </a:spcAft>
              <a:buSzPts val="1200"/>
              <a:buFont typeface="Montserrat Medium"/>
              <a:buChar char="●"/>
            </a:pPr>
            <a:r>
              <a:rPr lang="en">
                <a:latin typeface="Montserrat Medium"/>
                <a:ea typeface="Montserrat Medium"/>
                <a:cs typeface="Montserrat Medium"/>
                <a:sym typeface="Montserrat Medium"/>
              </a:rPr>
              <a:t>Three hidden layers with </a:t>
            </a:r>
            <a:r>
              <a:rPr lang="en">
                <a:solidFill>
                  <a:schemeClr val="accent3"/>
                </a:solidFill>
                <a:latin typeface="Montserrat Medium"/>
                <a:ea typeface="Montserrat Medium"/>
                <a:cs typeface="Montserrat Medium"/>
                <a:sym typeface="Montserrat Medium"/>
              </a:rPr>
              <a:t>512</a:t>
            </a:r>
            <a:r>
              <a:rPr lang="en">
                <a:latin typeface="Montserrat Medium"/>
                <a:ea typeface="Montserrat Medium"/>
                <a:cs typeface="Montserrat Medium"/>
                <a:sym typeface="Montserrat Medium"/>
              </a:rPr>
              <a:t>, </a:t>
            </a:r>
            <a:r>
              <a:rPr lang="en">
                <a:solidFill>
                  <a:schemeClr val="accent3"/>
                </a:solidFill>
                <a:latin typeface="Montserrat Medium"/>
                <a:ea typeface="Montserrat Medium"/>
                <a:cs typeface="Montserrat Medium"/>
                <a:sym typeface="Montserrat Medium"/>
              </a:rPr>
              <a:t>512</a:t>
            </a:r>
            <a:r>
              <a:rPr lang="en">
                <a:latin typeface="Montserrat Medium"/>
                <a:ea typeface="Montserrat Medium"/>
                <a:cs typeface="Montserrat Medium"/>
                <a:sym typeface="Montserrat Medium"/>
              </a:rPr>
              <a:t>, </a:t>
            </a:r>
            <a:r>
              <a:rPr lang="en">
                <a:solidFill>
                  <a:schemeClr val="accent3"/>
                </a:solidFill>
                <a:latin typeface="Montserrat Medium"/>
                <a:ea typeface="Montserrat Medium"/>
                <a:cs typeface="Montserrat Medium"/>
                <a:sym typeface="Montserrat Medium"/>
              </a:rPr>
              <a:t>64</a:t>
            </a:r>
            <a:r>
              <a:rPr lang="en">
                <a:latin typeface="Montserrat Medium"/>
                <a:ea typeface="Montserrat Medium"/>
                <a:cs typeface="Montserrat Medium"/>
                <a:sym typeface="Montserrat Medium"/>
              </a:rPr>
              <a:t> nodes</a:t>
            </a:r>
            <a:endParaRPr>
              <a:latin typeface="Montserrat Medium"/>
              <a:ea typeface="Montserrat Medium"/>
              <a:cs typeface="Montserrat Medium"/>
              <a:sym typeface="Montserrat Medium"/>
            </a:endParaRPr>
          </a:p>
          <a:p>
            <a:pPr indent="-304800" lvl="0" marL="457200" rtl="0" algn="l">
              <a:spcBef>
                <a:spcPts val="1000"/>
              </a:spcBef>
              <a:spcAft>
                <a:spcPts val="0"/>
              </a:spcAft>
              <a:buSzPts val="1200"/>
              <a:buFont typeface="Montserrat Medium"/>
              <a:buChar char="●"/>
            </a:pPr>
            <a:r>
              <a:rPr lang="en">
                <a:latin typeface="Montserrat Medium"/>
                <a:ea typeface="Montserrat Medium"/>
                <a:cs typeface="Montserrat Medium"/>
                <a:sym typeface="Montserrat Medium"/>
              </a:rPr>
              <a:t>ReLU </a:t>
            </a:r>
            <a:r>
              <a:rPr lang="en">
                <a:latin typeface="Montserrat Medium"/>
                <a:ea typeface="Montserrat Medium"/>
                <a:cs typeface="Montserrat Medium"/>
                <a:sym typeface="Montserrat Medium"/>
              </a:rPr>
              <a:t>a</a:t>
            </a:r>
            <a:r>
              <a:rPr lang="en">
                <a:latin typeface="Montserrat Medium"/>
                <a:ea typeface="Montserrat Medium"/>
                <a:cs typeface="Montserrat Medium"/>
                <a:sym typeface="Montserrat Medium"/>
              </a:rPr>
              <a:t>ctivation function</a:t>
            </a:r>
            <a:endParaRPr>
              <a:latin typeface="Montserrat Medium"/>
              <a:ea typeface="Montserrat Medium"/>
              <a:cs typeface="Montserrat Medium"/>
              <a:sym typeface="Montserrat Medium"/>
            </a:endParaRPr>
          </a:p>
          <a:p>
            <a:pPr indent="-304800" lvl="0" marL="457200" rtl="0" algn="l">
              <a:spcBef>
                <a:spcPts val="1000"/>
              </a:spcBef>
              <a:spcAft>
                <a:spcPts val="0"/>
              </a:spcAft>
              <a:buSzPts val="1200"/>
              <a:buFont typeface="Montserrat Medium"/>
              <a:buChar char="●"/>
            </a:pPr>
            <a:r>
              <a:rPr lang="en">
                <a:latin typeface="Montserrat Medium"/>
                <a:ea typeface="Montserrat Medium"/>
                <a:cs typeface="Montserrat Medium"/>
                <a:sym typeface="Montserrat Medium"/>
              </a:rPr>
              <a:t>Mini-batch gradient descent + ADAM</a:t>
            </a:r>
            <a:endParaRPr>
              <a:latin typeface="Montserrat Medium"/>
              <a:ea typeface="Montserrat Medium"/>
              <a:cs typeface="Montserrat Medium"/>
              <a:sym typeface="Montserrat Medium"/>
            </a:endParaRPr>
          </a:p>
          <a:p>
            <a:pPr indent="-304800" lvl="0" marL="457200" rtl="0" algn="l">
              <a:spcBef>
                <a:spcPts val="1000"/>
              </a:spcBef>
              <a:spcAft>
                <a:spcPts val="1000"/>
              </a:spcAft>
              <a:buSzPts val="1200"/>
              <a:buFont typeface="Montserrat Medium"/>
              <a:buChar char="●"/>
            </a:pPr>
            <a:r>
              <a:rPr lang="en">
                <a:latin typeface="Montserrat Medium"/>
                <a:ea typeface="Montserrat Medium"/>
                <a:cs typeface="Montserrat Medium"/>
                <a:sym typeface="Montserrat Medium"/>
              </a:rPr>
              <a:t>Batch Normalization &amp; Dropout</a:t>
            </a:r>
            <a:endParaRPr>
              <a:latin typeface="Montserrat Medium"/>
              <a:ea typeface="Montserrat Medium"/>
              <a:cs typeface="Montserrat Medium"/>
              <a:sym typeface="Montserrat Medium"/>
            </a:endParaRPr>
          </a:p>
        </p:txBody>
      </p:sp>
      <p:pic>
        <p:nvPicPr>
          <p:cNvPr id="290" name="Google Shape;290;p38" title="image.png"/>
          <p:cNvPicPr preferRelativeResize="0"/>
          <p:nvPr/>
        </p:nvPicPr>
        <p:blipFill>
          <a:blip r:embed="rId4">
            <a:alphaModFix/>
          </a:blip>
          <a:stretch>
            <a:fillRect/>
          </a:stretch>
        </p:blipFill>
        <p:spPr>
          <a:xfrm>
            <a:off x="1341913" y="2633775"/>
            <a:ext cx="4405575" cy="244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xit" presetID="10" presetSubtype="0">
                                  <p:stCondLst>
                                    <p:cond delay="0"/>
                                  </p:stCondLst>
                                  <p:childTnLst>
                                    <p:animEffect filter="fade" transition="out">
                                      <p:cBhvr>
                                        <p:cTn dur="500"/>
                                        <p:tgtEl>
                                          <p:spTgt spid="287"/>
                                        </p:tgtEl>
                                      </p:cBhvr>
                                    </p:animEffect>
                                    <p:set>
                                      <p:cBhvr>
                                        <p:cTn dur="1" fill="hold">
                                          <p:stCondLst>
                                            <p:cond delay="500"/>
                                          </p:stCondLst>
                                        </p:cTn>
                                        <p:tgtEl>
                                          <p:spTgt spid="2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713225" y="1412150"/>
            <a:ext cx="7717500" cy="16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73.6%</a:t>
            </a:r>
            <a:endParaRPr/>
          </a:p>
        </p:txBody>
      </p:sp>
      <p:sp>
        <p:nvSpPr>
          <p:cNvPr id="296" name="Google Shape;296;p39"/>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classification accuracy on testing data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4197025" y="2227050"/>
            <a:ext cx="4462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The Model</a:t>
            </a:r>
            <a:endParaRPr/>
          </a:p>
        </p:txBody>
      </p:sp>
      <p:sp>
        <p:nvSpPr>
          <p:cNvPr id="302" name="Google Shape;302;p40"/>
          <p:cNvSpPr txBox="1"/>
          <p:nvPr>
            <p:ph idx="1" type="subTitle"/>
          </p:nvPr>
        </p:nvSpPr>
        <p:spPr>
          <a:xfrm>
            <a:off x="4196875" y="3045375"/>
            <a:ext cx="4462500" cy="67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accent2"/>
                </a:solidFill>
              </a:rPr>
              <a:t>What we were working on </a:t>
            </a:r>
            <a:endParaRPr>
              <a:solidFill>
                <a:schemeClr val="accent2"/>
              </a:solidFill>
            </a:endParaRPr>
          </a:p>
          <a:p>
            <a:pPr indent="0" lvl="0" marL="0" rtl="0" algn="r">
              <a:spcBef>
                <a:spcPts val="0"/>
              </a:spcBef>
              <a:spcAft>
                <a:spcPts val="0"/>
              </a:spcAft>
              <a:buClr>
                <a:schemeClr val="dk1"/>
              </a:buClr>
              <a:buSzPts val="1100"/>
              <a:buFont typeface="Arial"/>
              <a:buNone/>
            </a:pPr>
            <a:r>
              <a:rPr lang="en">
                <a:solidFill>
                  <a:schemeClr val="accent2"/>
                </a:solidFill>
              </a:rPr>
              <a:t>before running out of time</a:t>
            </a:r>
            <a:endParaRPr>
              <a:solidFill>
                <a:schemeClr val="accent2"/>
              </a:solidFill>
            </a:endParaRPr>
          </a:p>
        </p:txBody>
      </p:sp>
      <p:sp>
        <p:nvSpPr>
          <p:cNvPr id="303" name="Google Shape;303;p40"/>
          <p:cNvSpPr txBox="1"/>
          <p:nvPr>
            <p:ph idx="2" type="title"/>
          </p:nvPr>
        </p:nvSpPr>
        <p:spPr>
          <a:xfrm>
            <a:off x="4196950" y="13385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700"/>
              <a:t>Improving</a:t>
            </a:r>
            <a:endParaRPr sz="5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p:nvPr/>
        </p:nvSpPr>
        <p:spPr>
          <a:xfrm>
            <a:off x="5089900" y="3266400"/>
            <a:ext cx="2787600" cy="112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5089900" y="1633725"/>
            <a:ext cx="2787600" cy="112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1643775" y="3266400"/>
            <a:ext cx="2787600" cy="112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p:nvPr/>
        </p:nvSpPr>
        <p:spPr>
          <a:xfrm>
            <a:off x="1643775" y="1633725"/>
            <a:ext cx="2787600" cy="112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a:off x="5089825" y="2938650"/>
            <a:ext cx="2787600" cy="34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a:off x="5089900" y="1293525"/>
            <a:ext cx="2787600" cy="34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a:off x="1643775" y="2938650"/>
            <a:ext cx="2787600" cy="34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a:off x="1643775" y="1293525"/>
            <a:ext cx="2787600" cy="34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Directions</a:t>
            </a:r>
            <a:endParaRPr/>
          </a:p>
        </p:txBody>
      </p:sp>
      <p:sp>
        <p:nvSpPr>
          <p:cNvPr id="317" name="Google Shape;317;p41"/>
          <p:cNvSpPr txBox="1"/>
          <p:nvPr>
            <p:ph idx="1" type="subTitle"/>
          </p:nvPr>
        </p:nvSpPr>
        <p:spPr>
          <a:xfrm>
            <a:off x="1709175" y="1251675"/>
            <a:ext cx="2787600" cy="42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Kinase features</a:t>
            </a:r>
            <a:endParaRPr/>
          </a:p>
        </p:txBody>
      </p:sp>
      <p:sp>
        <p:nvSpPr>
          <p:cNvPr id="318" name="Google Shape;318;p41"/>
          <p:cNvSpPr txBox="1"/>
          <p:nvPr>
            <p:ph idx="2" type="subTitle"/>
          </p:nvPr>
        </p:nvSpPr>
        <p:spPr>
          <a:xfrm>
            <a:off x="1643775" y="1758082"/>
            <a:ext cx="2787600" cy="8727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n" sz="1300"/>
              <a:t>Use </a:t>
            </a:r>
            <a:r>
              <a:rPr b="1" lang="en" sz="1300"/>
              <a:t>local</a:t>
            </a:r>
            <a:r>
              <a:rPr lang="en" sz="1300"/>
              <a:t> embeddings</a:t>
            </a:r>
            <a:endParaRPr sz="1300"/>
          </a:p>
          <a:p>
            <a:pPr indent="-311150" lvl="0" marL="457200" rtl="0" algn="l">
              <a:spcBef>
                <a:spcPts val="0"/>
              </a:spcBef>
              <a:spcAft>
                <a:spcPts val="0"/>
              </a:spcAft>
              <a:buSzPts val="1300"/>
              <a:buChar char="●"/>
            </a:pPr>
            <a:r>
              <a:rPr lang="en" sz="1300"/>
              <a:t>Omit explicit 		</a:t>
            </a:r>
            <a:r>
              <a:rPr b="1" lang="en" sz="1300"/>
              <a:t>kinase group </a:t>
            </a:r>
            <a:r>
              <a:rPr lang="en" sz="1300"/>
              <a:t>labels</a:t>
            </a:r>
            <a:endParaRPr sz="1300"/>
          </a:p>
        </p:txBody>
      </p:sp>
      <p:sp>
        <p:nvSpPr>
          <p:cNvPr id="319" name="Google Shape;319;p41"/>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Inhibitor features</a:t>
            </a:r>
            <a:endParaRPr/>
          </a:p>
        </p:txBody>
      </p:sp>
      <p:sp>
        <p:nvSpPr>
          <p:cNvPr id="320" name="Google Shape;320;p41"/>
          <p:cNvSpPr txBox="1"/>
          <p:nvPr>
            <p:ph idx="5" type="subTitle"/>
          </p:nvPr>
        </p:nvSpPr>
        <p:spPr>
          <a:xfrm>
            <a:off x="1709175" y="2898150"/>
            <a:ext cx="2656800" cy="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Graph-based model</a:t>
            </a:r>
            <a:endParaRPr/>
          </a:p>
        </p:txBody>
      </p:sp>
      <p:sp>
        <p:nvSpPr>
          <p:cNvPr id="321" name="Google Shape;321;p41"/>
          <p:cNvSpPr txBox="1"/>
          <p:nvPr>
            <p:ph idx="6" type="subTitle"/>
          </p:nvPr>
        </p:nvSpPr>
        <p:spPr>
          <a:xfrm>
            <a:off x="1643775" y="3381379"/>
            <a:ext cx="2787600" cy="872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Increased </a:t>
            </a:r>
            <a:r>
              <a:rPr b="1" lang="en" sz="1300"/>
              <a:t>fidelity</a:t>
            </a:r>
            <a:endParaRPr b="1" sz="1300"/>
          </a:p>
          <a:p>
            <a:pPr indent="-311150" lvl="0" marL="457200" rtl="0" algn="l">
              <a:spcBef>
                <a:spcPts val="0"/>
              </a:spcBef>
              <a:spcAft>
                <a:spcPts val="0"/>
              </a:spcAft>
              <a:buSzPts val="1300"/>
              <a:buChar char="●"/>
            </a:pPr>
            <a:r>
              <a:rPr lang="en" sz="1300"/>
              <a:t>Would have taken </a:t>
            </a:r>
            <a:r>
              <a:rPr b="1" lang="en" sz="1300"/>
              <a:t>too long</a:t>
            </a:r>
            <a:r>
              <a:rPr lang="en" sz="1300"/>
              <a:t> to train</a:t>
            </a:r>
            <a:endParaRPr sz="1300"/>
          </a:p>
        </p:txBody>
      </p:sp>
      <p:sp>
        <p:nvSpPr>
          <p:cNvPr id="322" name="Google Shape;322;p41"/>
          <p:cNvSpPr txBox="1"/>
          <p:nvPr>
            <p:ph idx="7" type="subTitle"/>
          </p:nvPr>
        </p:nvSpPr>
        <p:spPr>
          <a:xfrm>
            <a:off x="5351500" y="2898150"/>
            <a:ext cx="1616400" cy="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Fine-tuning</a:t>
            </a:r>
            <a:endParaRPr/>
          </a:p>
        </p:txBody>
      </p:sp>
      <p:sp>
        <p:nvSpPr>
          <p:cNvPr id="323" name="Google Shape;323;p41"/>
          <p:cNvSpPr txBox="1"/>
          <p:nvPr>
            <p:ph idx="8" type="subTitle"/>
          </p:nvPr>
        </p:nvSpPr>
        <p:spPr>
          <a:xfrm>
            <a:off x="5089825" y="3381379"/>
            <a:ext cx="2787600" cy="872700"/>
          </a:xfrm>
          <a:prstGeom prst="rect">
            <a:avLst/>
          </a:prstGeom>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SzPts val="1300"/>
              <a:buChar char="●"/>
            </a:pPr>
            <a:r>
              <a:rPr lang="en" sz="1300"/>
              <a:t>Varying the </a:t>
            </a:r>
            <a:r>
              <a:rPr b="1" lang="en" sz="1300"/>
              <a:t>number</a:t>
            </a:r>
            <a:r>
              <a:rPr lang="en" sz="1300"/>
              <a:t> of hidden layers</a:t>
            </a:r>
            <a:endParaRPr sz="1300"/>
          </a:p>
        </p:txBody>
      </p:sp>
      <p:sp>
        <p:nvSpPr>
          <p:cNvPr id="324" name="Google Shape;324;p41"/>
          <p:cNvSpPr/>
          <p:nvPr/>
        </p:nvSpPr>
        <p:spPr>
          <a:xfrm>
            <a:off x="1048050" y="1296475"/>
            <a:ext cx="406200" cy="145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1048125" y="2939400"/>
            <a:ext cx="406200" cy="145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Features</a:t>
            </a:r>
            <a:endParaRPr/>
          </a:p>
        </p:txBody>
      </p:sp>
      <p:sp>
        <p:nvSpPr>
          <p:cNvPr id="327" name="Google Shape;327;p41"/>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Model</a:t>
            </a:r>
            <a:endParaRPr/>
          </a:p>
        </p:txBody>
      </p:sp>
      <p:sp>
        <p:nvSpPr>
          <p:cNvPr id="328" name="Google Shape;328;p41"/>
          <p:cNvSpPr txBox="1"/>
          <p:nvPr>
            <p:ph idx="2" type="subTitle"/>
          </p:nvPr>
        </p:nvSpPr>
        <p:spPr>
          <a:xfrm>
            <a:off x="5089900" y="1736970"/>
            <a:ext cx="2787600" cy="872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Improve</a:t>
            </a:r>
            <a:r>
              <a:rPr lang="en" sz="1300"/>
              <a:t> </a:t>
            </a:r>
            <a:r>
              <a:rPr b="1" lang="en" sz="1300"/>
              <a:t>binding</a:t>
            </a:r>
            <a:r>
              <a:rPr b="1" lang="en" sz="1300"/>
              <a:t> mode</a:t>
            </a:r>
            <a:r>
              <a:rPr lang="en" sz="1300"/>
              <a:t> annotations</a:t>
            </a:r>
            <a:endParaRPr sz="1300"/>
          </a:p>
          <a:p>
            <a:pPr indent="-311150" lvl="0" marL="457200" rtl="0" algn="l">
              <a:spcBef>
                <a:spcPts val="0"/>
              </a:spcBef>
              <a:spcAft>
                <a:spcPts val="0"/>
              </a:spcAft>
              <a:buSzPts val="1300"/>
              <a:buChar char="●"/>
            </a:pPr>
            <a:r>
              <a:rPr lang="en" sz="1300"/>
              <a:t>Optimize </a:t>
            </a:r>
            <a:r>
              <a:rPr b="1" lang="en" sz="1300"/>
              <a:t>fingerprint</a:t>
            </a:r>
            <a:r>
              <a:rPr lang="en" sz="1300"/>
              <a:t> use</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647458" y="265875"/>
            <a:ext cx="67707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solidFill>
                  <a:schemeClr val="dk2"/>
                </a:solidFill>
              </a:rPr>
              <a:t>Koin</a:t>
            </a:r>
            <a:r>
              <a:rPr lang="en" sz="4200">
                <a:solidFill>
                  <a:schemeClr val="accent1"/>
                </a:solidFill>
              </a:rPr>
              <a:t>toss</a:t>
            </a:r>
            <a:endParaRPr sz="4200">
              <a:solidFill>
                <a:schemeClr val="accent1"/>
              </a:solidFill>
            </a:endParaRPr>
          </a:p>
          <a:p>
            <a:pPr indent="0" lvl="0" marL="0" rtl="0" algn="l">
              <a:spcBef>
                <a:spcPts val="0"/>
              </a:spcBef>
              <a:spcAft>
                <a:spcPts val="0"/>
              </a:spcAft>
              <a:buNone/>
            </a:pPr>
            <a:r>
              <a:rPr lang="en" sz="4200">
                <a:solidFill>
                  <a:schemeClr val="accent1"/>
                </a:solidFill>
              </a:rPr>
              <a:t>Solutions</a:t>
            </a:r>
            <a:endParaRPr sz="4200">
              <a:solidFill>
                <a:schemeClr val="accent1"/>
              </a:solidFill>
            </a:endParaRPr>
          </a:p>
          <a:p>
            <a:pPr indent="0" lvl="0" marL="0" rtl="0" algn="l">
              <a:spcBef>
                <a:spcPts val="0"/>
              </a:spcBef>
              <a:spcAft>
                <a:spcPts val="0"/>
              </a:spcAft>
              <a:buNone/>
            </a:pPr>
            <a:r>
              <a:rPr lang="en" sz="2300">
                <a:solidFill>
                  <a:schemeClr val="accent1"/>
                </a:solidFill>
              </a:rPr>
              <a:t>presents:</a:t>
            </a:r>
            <a:endParaRPr sz="2300">
              <a:solidFill>
                <a:schemeClr val="accent1"/>
              </a:solidFill>
            </a:endParaRPr>
          </a:p>
        </p:txBody>
      </p:sp>
      <p:sp>
        <p:nvSpPr>
          <p:cNvPr id="334" name="Google Shape;334;p42"/>
          <p:cNvSpPr txBox="1"/>
          <p:nvPr>
            <p:ph idx="4294967295" type="ctrTitle"/>
          </p:nvPr>
        </p:nvSpPr>
        <p:spPr>
          <a:xfrm>
            <a:off x="571250" y="2394675"/>
            <a:ext cx="5642400" cy="23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700">
                <a:solidFill>
                  <a:srgbClr val="667E92"/>
                </a:solidFill>
              </a:rPr>
              <a:t>kiN</a:t>
            </a:r>
            <a:r>
              <a:rPr lang="en" sz="7700">
                <a:solidFill>
                  <a:srgbClr val="660000"/>
                </a:solidFill>
              </a:rPr>
              <a:t>Net</a:t>
            </a:r>
            <a:r>
              <a:rPr lang="en" sz="7700">
                <a:solidFill>
                  <a:schemeClr val="dk2"/>
                </a:solidFill>
              </a:rPr>
              <a:t> </a:t>
            </a:r>
            <a:endParaRPr sz="7700">
              <a:solidFill>
                <a:schemeClr val="dk2"/>
              </a:solidFill>
            </a:endParaRPr>
          </a:p>
          <a:p>
            <a:pPr indent="0" lvl="0" marL="0" rtl="0" algn="l">
              <a:spcBef>
                <a:spcPts val="0"/>
              </a:spcBef>
              <a:spcAft>
                <a:spcPts val="0"/>
              </a:spcAft>
              <a:buNone/>
            </a:pPr>
            <a:r>
              <a:rPr b="0" lang="en" sz="1500">
                <a:solidFill>
                  <a:srgbClr val="325D79"/>
                </a:solidFill>
              </a:rPr>
              <a:t>A biochemistry </a:t>
            </a:r>
            <a:r>
              <a:rPr b="0" lang="en" sz="1500">
                <a:solidFill>
                  <a:srgbClr val="591007"/>
                </a:solidFill>
              </a:rPr>
              <a:t>informed </a:t>
            </a:r>
            <a:r>
              <a:rPr b="0" lang="en" sz="1500">
                <a:solidFill>
                  <a:srgbClr val="591007"/>
                </a:solidFill>
              </a:rPr>
              <a:t>neural</a:t>
            </a:r>
            <a:r>
              <a:rPr b="0" lang="en" sz="1500">
                <a:solidFill>
                  <a:srgbClr val="591007"/>
                </a:solidFill>
              </a:rPr>
              <a:t> network</a:t>
            </a:r>
            <a:r>
              <a:rPr b="0" lang="en" sz="1500">
                <a:solidFill>
                  <a:srgbClr val="325D79"/>
                </a:solidFill>
              </a:rPr>
              <a:t> for kinome selectivity prediction of small molecule </a:t>
            </a:r>
            <a:r>
              <a:rPr b="0" lang="en" sz="1500">
                <a:solidFill>
                  <a:srgbClr val="325D79"/>
                </a:solidFill>
              </a:rPr>
              <a:t>inhibitors</a:t>
            </a:r>
            <a:r>
              <a:rPr b="0" lang="en" sz="1500">
                <a:solidFill>
                  <a:srgbClr val="325D79"/>
                </a:solidFill>
              </a:rPr>
              <a:t> </a:t>
            </a:r>
            <a:endParaRPr b="0" sz="1500">
              <a:solidFill>
                <a:srgbClr val="325D79"/>
              </a:solidFill>
            </a:endParaRPr>
          </a:p>
          <a:p>
            <a:pPr indent="0" lvl="0" marL="0" rtl="0" algn="l">
              <a:spcBef>
                <a:spcPts val="1000"/>
              </a:spcBef>
              <a:spcAft>
                <a:spcPts val="0"/>
              </a:spcAft>
              <a:buNone/>
            </a:pPr>
            <a:r>
              <a:rPr b="0" lang="en" sz="1100">
                <a:solidFill>
                  <a:srgbClr val="325D79"/>
                </a:solidFill>
              </a:rPr>
              <a:t>(patent pending)</a:t>
            </a:r>
            <a:endParaRPr b="0" sz="1100">
              <a:solidFill>
                <a:srgbClr val="325D7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animEffect filter="fade" transition="in">
                                      <p:cBhvr>
                                        <p:cTn dur="600"/>
                                        <p:tgtEl>
                                          <p:spTgt spid="3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animEffect filter="fade" transition="in">
                                      <p:cBhvr>
                                        <p:cTn dur="600"/>
                                        <p:tgtEl>
                                          <p:spTgt spid="3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animEffect filter="fade" transition="in">
                                      <p:cBhvr>
                                        <p:cTn dur="600"/>
                                        <p:tgtEl>
                                          <p:spTgt spid="33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340" name="Google Shape;340;p43"/>
          <p:cNvSpPr txBox="1"/>
          <p:nvPr>
            <p:ph idx="1" type="subTitle"/>
          </p:nvPr>
        </p:nvSpPr>
        <p:spPr>
          <a:xfrm>
            <a:off x="717800" y="1255775"/>
            <a:ext cx="7211700" cy="3398100"/>
          </a:xfrm>
          <a:prstGeom prst="rect">
            <a:avLst/>
          </a:prstGeom>
        </p:spPr>
        <p:txBody>
          <a:bodyPr anchorCtr="0" anchor="t" bIns="91425" lIns="91425" spcFirstLastPara="1" rIns="91425" wrap="square" tIns="91425">
            <a:noAutofit/>
          </a:bodyPr>
          <a:lstStyle/>
          <a:p>
            <a:pPr indent="-317500" lvl="0" marL="457200" marR="50800" rtl="0" algn="l">
              <a:lnSpc>
                <a:spcPct val="100000"/>
              </a:lnSpc>
              <a:spcBef>
                <a:spcPts val="0"/>
              </a:spcBef>
              <a:spcAft>
                <a:spcPts val="0"/>
              </a:spcAft>
              <a:buSzPts val="1400"/>
              <a:buChar char="●"/>
            </a:pPr>
            <a:r>
              <a:rPr lang="en" sz="1200">
                <a:solidFill>
                  <a:srgbClr val="222222"/>
                </a:solidFill>
                <a:highlight>
                  <a:srgbClr val="FFFFFF"/>
                </a:highlight>
              </a:rPr>
              <a:t>https://medium.com/@thommaskevin/tinyml-xgboost-regression-d2b513a0d237</a:t>
            </a:r>
            <a:endParaRPr/>
          </a:p>
          <a:p>
            <a:pPr indent="-317500" lvl="0" marL="457200" rtl="0" algn="l">
              <a:lnSpc>
                <a:spcPct val="115000"/>
              </a:lnSpc>
              <a:spcBef>
                <a:spcPts val="1000"/>
              </a:spcBef>
              <a:spcAft>
                <a:spcPts val="0"/>
              </a:spcAft>
              <a:buSzPts val="1400"/>
              <a:buChar char="●"/>
            </a:pPr>
            <a:r>
              <a:rPr lang="en" sz="1200">
                <a:solidFill>
                  <a:srgbClr val="222222"/>
                </a:solidFill>
                <a:highlight>
                  <a:srgbClr val="FFFFFF"/>
                </a:highlight>
              </a:rPr>
              <a:t>Davis, M., Hunt, J., Herrgard, S. </a:t>
            </a:r>
            <a:r>
              <a:rPr i="1" lang="en" sz="1200">
                <a:solidFill>
                  <a:srgbClr val="222222"/>
                </a:solidFill>
                <a:highlight>
                  <a:srgbClr val="FFFFFF"/>
                </a:highlight>
              </a:rPr>
              <a:t>et al.</a:t>
            </a:r>
            <a:r>
              <a:rPr lang="en" sz="1200">
                <a:solidFill>
                  <a:srgbClr val="222222"/>
                </a:solidFill>
                <a:highlight>
                  <a:srgbClr val="FFFFFF"/>
                </a:highlight>
              </a:rPr>
              <a:t> Comprehensive analysis of kinase inhibitor selectivity. </a:t>
            </a:r>
            <a:r>
              <a:rPr i="1" lang="en" sz="1200">
                <a:solidFill>
                  <a:srgbClr val="222222"/>
                </a:solidFill>
                <a:highlight>
                  <a:srgbClr val="FFFFFF"/>
                </a:highlight>
              </a:rPr>
              <a:t>Nat Biotechnol</a:t>
            </a:r>
            <a:r>
              <a:rPr lang="en" sz="1200">
                <a:solidFill>
                  <a:srgbClr val="222222"/>
                </a:solidFill>
                <a:highlight>
                  <a:srgbClr val="FFFFFF"/>
                </a:highlight>
              </a:rPr>
              <a:t> 29, 1046–1051 (2011)</a:t>
            </a:r>
            <a:endParaRPr/>
          </a:p>
          <a:p>
            <a:pPr indent="0" lvl="0" marL="0" marR="50800" rtl="0" algn="l">
              <a:spcBef>
                <a:spcPts val="1000"/>
              </a:spcBef>
              <a:spcAft>
                <a:spcPts val="0"/>
              </a:spcAft>
              <a:buClr>
                <a:schemeClr val="dk1"/>
              </a:buClr>
              <a:buSzPts val="1100"/>
              <a:buFont typeface="Arial"/>
              <a:buNone/>
            </a:pPr>
            <a:r>
              <a:t/>
            </a:r>
            <a:endParaRPr>
              <a:solidFill>
                <a:srgbClr val="000043"/>
              </a:solidFill>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8" name="Shape 348"/>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Improving The Model</a:t>
            </a:r>
            <a:endParaRPr/>
          </a:p>
        </p:txBody>
      </p:sp>
      <p:sp>
        <p:nvSpPr>
          <p:cNvPr id="354" name="Google Shape;354;p46"/>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Idea #1</a:t>
            </a:r>
            <a:endParaRPr/>
          </a:p>
        </p:txBody>
      </p:sp>
      <p:sp>
        <p:nvSpPr>
          <p:cNvPr id="355" name="Google Shape;355;p46"/>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Text 01</a:t>
            </a:r>
            <a:endParaRPr/>
          </a:p>
        </p:txBody>
      </p:sp>
      <p:sp>
        <p:nvSpPr>
          <p:cNvPr id="356" name="Google Shape;356;p46"/>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Idea #2</a:t>
            </a:r>
            <a:endParaRPr/>
          </a:p>
        </p:txBody>
      </p:sp>
      <p:sp>
        <p:nvSpPr>
          <p:cNvPr id="357" name="Google Shape;357;p46"/>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Text 02</a:t>
            </a:r>
            <a:endParaRPr/>
          </a:p>
        </p:txBody>
      </p:sp>
      <p:sp>
        <p:nvSpPr>
          <p:cNvPr id="358" name="Google Shape;358;p46"/>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Idea #3</a:t>
            </a:r>
            <a:endParaRPr/>
          </a:p>
        </p:txBody>
      </p:sp>
      <p:sp>
        <p:nvSpPr>
          <p:cNvPr id="359" name="Google Shape;359;p46"/>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Text 03</a:t>
            </a:r>
            <a:endParaRPr/>
          </a:p>
        </p:txBody>
      </p:sp>
      <p:sp>
        <p:nvSpPr>
          <p:cNvPr id="360" name="Google Shape;360;p46"/>
          <p:cNvSpPr/>
          <p:nvPr/>
        </p:nvSpPr>
        <p:spPr>
          <a:xfrm>
            <a:off x="4361596" y="1969176"/>
            <a:ext cx="420796" cy="419677"/>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6"/>
          <p:cNvSpPr/>
          <p:nvPr/>
        </p:nvSpPr>
        <p:spPr>
          <a:xfrm>
            <a:off x="1706286" y="1967624"/>
            <a:ext cx="425343" cy="422781"/>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46"/>
          <p:cNvGrpSpPr/>
          <p:nvPr/>
        </p:nvGrpSpPr>
        <p:grpSpPr>
          <a:xfrm>
            <a:off x="7012381" y="1966917"/>
            <a:ext cx="425343" cy="424188"/>
            <a:chOff x="-3854375" y="2405000"/>
            <a:chExt cx="294600" cy="293800"/>
          </a:xfrm>
        </p:grpSpPr>
        <p:sp>
          <p:nvSpPr>
            <p:cNvPr id="363" name="Google Shape;363;p46"/>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6"/>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Strategy</a:t>
            </a:r>
            <a:endParaRPr/>
          </a:p>
        </p:txBody>
      </p:sp>
      <p:sp>
        <p:nvSpPr>
          <p:cNvPr id="188" name="Google Shape;188;p29"/>
          <p:cNvSpPr txBox="1"/>
          <p:nvPr>
            <p:ph idx="1" type="body"/>
          </p:nvPr>
        </p:nvSpPr>
        <p:spPr>
          <a:xfrm>
            <a:off x="587350" y="2223875"/>
            <a:ext cx="5515500" cy="2011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Per</a:t>
            </a:r>
            <a:r>
              <a:rPr lang="en"/>
              <a:t>form regression on the dissociation constants</a:t>
            </a:r>
            <a:endParaRPr/>
          </a:p>
          <a:p>
            <a:pPr indent="-304800" lvl="0" marL="457200" rtl="0" algn="l">
              <a:spcBef>
                <a:spcPts val="1000"/>
              </a:spcBef>
              <a:spcAft>
                <a:spcPts val="0"/>
              </a:spcAft>
              <a:buSzPts val="1200"/>
              <a:buAutoNum type="arabicPeriod"/>
            </a:pPr>
            <a:r>
              <a:rPr lang="en"/>
              <a:t>Use a Neural Network that receives a protein and a</a:t>
            </a:r>
            <a:r>
              <a:rPr lang="en"/>
              <a:t> molecule pair as input to predict their interaction</a:t>
            </a:r>
            <a:endParaRPr/>
          </a:p>
          <a:p>
            <a:pPr indent="-304800" lvl="0" marL="457200" rtl="0" algn="l">
              <a:spcBef>
                <a:spcPts val="1000"/>
              </a:spcBef>
              <a:spcAft>
                <a:spcPts val="1000"/>
              </a:spcAft>
              <a:buSzPts val="1200"/>
              <a:buAutoNum type="arabicPeriod"/>
            </a:pPr>
            <a:r>
              <a:rPr lang="en"/>
              <a:t>From the Kd </a:t>
            </a:r>
            <a:r>
              <a:rPr lang="en"/>
              <a:t>extract the selectivity scores</a:t>
            </a:r>
            <a:endParaRPr/>
          </a:p>
        </p:txBody>
      </p:sp>
      <p:sp>
        <p:nvSpPr>
          <p:cNvPr id="189" name="Google Shape;189;p29"/>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5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5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animEffect filter="fade" transition="in">
                                      <p:cBhvr>
                                        <p:cTn dur="500"/>
                                        <p:tgtEl>
                                          <p:spTgt spid="1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p47"/>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Directions</a:t>
            </a:r>
            <a:endParaRPr/>
          </a:p>
        </p:txBody>
      </p:sp>
      <p:sp>
        <p:nvSpPr>
          <p:cNvPr id="370" name="Google Shape;370;p47"/>
          <p:cNvSpPr/>
          <p:nvPr/>
        </p:nvSpPr>
        <p:spPr>
          <a:xfrm>
            <a:off x="713225" y="2590875"/>
            <a:ext cx="2569500" cy="10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7"/>
          <p:cNvSpPr/>
          <p:nvPr/>
        </p:nvSpPr>
        <p:spPr>
          <a:xfrm>
            <a:off x="3282625" y="2279425"/>
            <a:ext cx="2569500" cy="10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p:nvPr/>
        </p:nvSpPr>
        <p:spPr>
          <a:xfrm>
            <a:off x="5852025" y="1976450"/>
            <a:ext cx="2569500" cy="10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7"/>
          <p:cNvSpPr/>
          <p:nvPr/>
        </p:nvSpPr>
        <p:spPr>
          <a:xfrm rot="5400000">
            <a:off x="3029775" y="2435150"/>
            <a:ext cx="414600" cy="10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p:nvPr/>
        </p:nvSpPr>
        <p:spPr>
          <a:xfrm rot="5400000">
            <a:off x="5600575" y="2127200"/>
            <a:ext cx="404700" cy="10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txBox="1"/>
          <p:nvPr>
            <p:ph idx="4294967295" type="subTitle"/>
          </p:nvPr>
        </p:nvSpPr>
        <p:spPr>
          <a:xfrm>
            <a:off x="1227425" y="2079650"/>
            <a:ext cx="15411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accent1"/>
                </a:solidFill>
              </a:rPr>
              <a:t>Phase 1</a:t>
            </a:r>
            <a:endParaRPr b="1">
              <a:solidFill>
                <a:schemeClr val="accent1"/>
              </a:solidFill>
            </a:endParaRPr>
          </a:p>
        </p:txBody>
      </p:sp>
      <p:sp>
        <p:nvSpPr>
          <p:cNvPr id="376" name="Google Shape;376;p47"/>
          <p:cNvSpPr txBox="1"/>
          <p:nvPr>
            <p:ph idx="4294967295" type="subTitle"/>
          </p:nvPr>
        </p:nvSpPr>
        <p:spPr>
          <a:xfrm>
            <a:off x="3796825" y="1764100"/>
            <a:ext cx="15411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accent1"/>
                </a:solidFill>
              </a:rPr>
              <a:t>Phase 2</a:t>
            </a:r>
            <a:endParaRPr b="1">
              <a:solidFill>
                <a:schemeClr val="accent1"/>
              </a:solidFill>
            </a:endParaRPr>
          </a:p>
        </p:txBody>
      </p:sp>
      <p:sp>
        <p:nvSpPr>
          <p:cNvPr id="377" name="Google Shape;377;p47"/>
          <p:cNvSpPr txBox="1"/>
          <p:nvPr>
            <p:ph idx="4294967295" type="subTitle"/>
          </p:nvPr>
        </p:nvSpPr>
        <p:spPr>
          <a:xfrm>
            <a:off x="6366225" y="1471875"/>
            <a:ext cx="15411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accent1"/>
                </a:solidFill>
              </a:rPr>
              <a:t>Phase 3</a:t>
            </a:r>
            <a:endParaRPr b="1">
              <a:solidFill>
                <a:schemeClr val="accent1"/>
              </a:solidFill>
            </a:endParaRPr>
          </a:p>
        </p:txBody>
      </p:sp>
      <p:sp>
        <p:nvSpPr>
          <p:cNvPr id="378" name="Google Shape;378;p47"/>
          <p:cNvSpPr txBox="1"/>
          <p:nvPr>
            <p:ph idx="4294967295" type="subTitle"/>
          </p:nvPr>
        </p:nvSpPr>
        <p:spPr>
          <a:xfrm>
            <a:off x="717800" y="2796700"/>
            <a:ext cx="2569500" cy="143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dk1"/>
                </a:solidFill>
              </a:rPr>
              <a:t>Describe this phase</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Describe this phase</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Describe this phase</a:t>
            </a:r>
            <a:endParaRPr sz="1400">
              <a:solidFill>
                <a:schemeClr val="dk1"/>
              </a:solidFill>
            </a:endParaRPr>
          </a:p>
        </p:txBody>
      </p:sp>
      <p:sp>
        <p:nvSpPr>
          <p:cNvPr id="379" name="Google Shape;379;p47"/>
          <p:cNvSpPr txBox="1"/>
          <p:nvPr>
            <p:ph idx="4294967295" type="subTitle"/>
          </p:nvPr>
        </p:nvSpPr>
        <p:spPr>
          <a:xfrm>
            <a:off x="3250200" y="2489350"/>
            <a:ext cx="2569500" cy="143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dk1"/>
                </a:solidFill>
              </a:rPr>
              <a:t>Describe this phase</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Describe this phase</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Describe this phase</a:t>
            </a:r>
            <a:endParaRPr sz="1400">
              <a:solidFill>
                <a:schemeClr val="dk1"/>
              </a:solidFill>
            </a:endParaRPr>
          </a:p>
        </p:txBody>
      </p:sp>
      <p:sp>
        <p:nvSpPr>
          <p:cNvPr id="380" name="Google Shape;380;p47"/>
          <p:cNvSpPr txBox="1"/>
          <p:nvPr>
            <p:ph idx="4294967295" type="subTitle"/>
          </p:nvPr>
        </p:nvSpPr>
        <p:spPr>
          <a:xfrm>
            <a:off x="5852025" y="2175625"/>
            <a:ext cx="2569500" cy="143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dk1"/>
                </a:solidFill>
              </a:rPr>
              <a:t>Describe this phase</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Describe this phase</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Describe this phase</a:t>
            </a:r>
            <a:endParaRPr sz="1400">
              <a:solidFill>
                <a:schemeClr val="dk1"/>
              </a:solidFill>
            </a:endParaRPr>
          </a:p>
        </p:txBody>
      </p:sp>
      <p:sp>
        <p:nvSpPr>
          <p:cNvPr id="381" name="Google Shape;381;p47"/>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6" name="Shape 386"/>
        <p:cNvGrpSpPr/>
        <p:nvPr/>
      </p:nvGrpSpPr>
      <p:grpSpPr>
        <a:xfrm>
          <a:off x="0" y="0"/>
          <a:ext cx="0" cy="0"/>
          <a:chOff x="0" y="0"/>
          <a:chExt cx="0" cy="0"/>
        </a:xfrm>
      </p:grpSpPr>
      <p:sp>
        <p:nvSpPr>
          <p:cNvPr id="387" name="Google Shape;387;p48"/>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Goals</a:t>
            </a:r>
            <a:endParaRPr/>
          </a:p>
        </p:txBody>
      </p:sp>
      <p:cxnSp>
        <p:nvCxnSpPr>
          <p:cNvPr id="388" name="Google Shape;388;p48"/>
          <p:cNvCxnSpPr>
            <a:stCxn id="389" idx="2"/>
            <a:endCxn id="390" idx="0"/>
          </p:cNvCxnSpPr>
          <p:nvPr/>
        </p:nvCxnSpPr>
        <p:spPr>
          <a:xfrm flipH="1" rot="-5400000">
            <a:off x="4711625" y="1331175"/>
            <a:ext cx="954000" cy="1575600"/>
          </a:xfrm>
          <a:prstGeom prst="bentConnector3">
            <a:avLst>
              <a:gd fmla="val 50006" name="adj1"/>
            </a:avLst>
          </a:prstGeom>
          <a:noFill/>
          <a:ln cap="flat" cmpd="sng" w="19050">
            <a:solidFill>
              <a:schemeClr val="dk2"/>
            </a:solidFill>
            <a:prstDash val="solid"/>
            <a:miter lim="8000"/>
            <a:headEnd len="sm" w="sm" type="none"/>
            <a:tailEnd len="sm" w="sm" type="none"/>
          </a:ln>
        </p:spPr>
      </p:cxnSp>
      <p:cxnSp>
        <p:nvCxnSpPr>
          <p:cNvPr id="391" name="Google Shape;391;p48"/>
          <p:cNvCxnSpPr>
            <a:stCxn id="392" idx="0"/>
            <a:endCxn id="389" idx="2"/>
          </p:cNvCxnSpPr>
          <p:nvPr/>
        </p:nvCxnSpPr>
        <p:spPr>
          <a:xfrm rot="-5400000">
            <a:off x="3127663" y="1322835"/>
            <a:ext cx="954000" cy="1592100"/>
          </a:xfrm>
          <a:prstGeom prst="bentConnector3">
            <a:avLst>
              <a:gd fmla="val 50006" name="adj1"/>
            </a:avLst>
          </a:prstGeom>
          <a:noFill/>
          <a:ln cap="flat" cmpd="sng" w="19050">
            <a:solidFill>
              <a:schemeClr val="dk2"/>
            </a:solidFill>
            <a:prstDash val="solid"/>
            <a:miter lim="8000"/>
            <a:headEnd len="sm" w="sm" type="none"/>
            <a:tailEnd len="sm" w="sm" type="none"/>
          </a:ln>
        </p:spPr>
      </p:cxnSp>
      <p:cxnSp>
        <p:nvCxnSpPr>
          <p:cNvPr id="393" name="Google Shape;393;p48"/>
          <p:cNvCxnSpPr>
            <a:stCxn id="392" idx="2"/>
            <a:endCxn id="394" idx="0"/>
          </p:cNvCxnSpPr>
          <p:nvPr/>
        </p:nvCxnSpPr>
        <p:spPr>
          <a:xfrm flipH="1" rot="-5400000">
            <a:off x="2776213" y="3026985"/>
            <a:ext cx="746400" cy="681600"/>
          </a:xfrm>
          <a:prstGeom prst="bentConnector3">
            <a:avLst>
              <a:gd fmla="val 50000" name="adj1"/>
            </a:avLst>
          </a:prstGeom>
          <a:noFill/>
          <a:ln cap="flat" cmpd="sng" w="19050">
            <a:solidFill>
              <a:schemeClr val="dk2"/>
            </a:solidFill>
            <a:prstDash val="solid"/>
            <a:miter lim="8000"/>
            <a:headEnd len="sm" w="sm" type="none"/>
            <a:tailEnd len="sm" w="sm" type="none"/>
          </a:ln>
        </p:spPr>
      </p:cxnSp>
      <p:cxnSp>
        <p:nvCxnSpPr>
          <p:cNvPr id="395" name="Google Shape;395;p48"/>
          <p:cNvCxnSpPr>
            <a:stCxn id="396" idx="0"/>
            <a:endCxn id="392" idx="2"/>
          </p:cNvCxnSpPr>
          <p:nvPr/>
        </p:nvCxnSpPr>
        <p:spPr>
          <a:xfrm rot="-5400000">
            <a:off x="2115000" y="3047328"/>
            <a:ext cx="746400" cy="640800"/>
          </a:xfrm>
          <a:prstGeom prst="bentConnector3">
            <a:avLst>
              <a:gd fmla="val 50000" name="adj1"/>
            </a:avLst>
          </a:prstGeom>
          <a:noFill/>
          <a:ln cap="flat" cmpd="sng" w="19050">
            <a:solidFill>
              <a:schemeClr val="dk2"/>
            </a:solidFill>
            <a:prstDash val="solid"/>
            <a:miter lim="8000"/>
            <a:headEnd len="sm" w="sm" type="none"/>
            <a:tailEnd len="sm" w="sm" type="none"/>
          </a:ln>
        </p:spPr>
      </p:cxnSp>
      <p:cxnSp>
        <p:nvCxnSpPr>
          <p:cNvPr id="397" name="Google Shape;397;p48"/>
          <p:cNvCxnSpPr>
            <a:stCxn id="390" idx="2"/>
            <a:endCxn id="398" idx="0"/>
          </p:cNvCxnSpPr>
          <p:nvPr/>
        </p:nvCxnSpPr>
        <p:spPr>
          <a:xfrm flipH="1" rot="-5400000">
            <a:off x="6116750" y="2854335"/>
            <a:ext cx="746400" cy="1026900"/>
          </a:xfrm>
          <a:prstGeom prst="bentConnector3">
            <a:avLst>
              <a:gd fmla="val 50000" name="adj1"/>
            </a:avLst>
          </a:prstGeom>
          <a:noFill/>
          <a:ln cap="flat" cmpd="sng" w="19050">
            <a:solidFill>
              <a:schemeClr val="dk2"/>
            </a:solidFill>
            <a:prstDash val="solid"/>
            <a:miter lim="8000"/>
            <a:headEnd len="sm" w="sm" type="none"/>
            <a:tailEnd len="sm" w="sm" type="none"/>
          </a:ln>
        </p:spPr>
      </p:cxnSp>
      <p:cxnSp>
        <p:nvCxnSpPr>
          <p:cNvPr id="399" name="Google Shape;399;p48"/>
          <p:cNvCxnSpPr>
            <a:stCxn id="400" idx="0"/>
            <a:endCxn id="390" idx="2"/>
          </p:cNvCxnSpPr>
          <p:nvPr/>
        </p:nvCxnSpPr>
        <p:spPr>
          <a:xfrm rot="-5400000">
            <a:off x="5089900" y="2854278"/>
            <a:ext cx="746400" cy="1026900"/>
          </a:xfrm>
          <a:prstGeom prst="bentConnector3">
            <a:avLst>
              <a:gd fmla="val 50000" name="adj1"/>
            </a:avLst>
          </a:prstGeom>
          <a:noFill/>
          <a:ln cap="flat" cmpd="sng" w="19050">
            <a:solidFill>
              <a:schemeClr val="dk2"/>
            </a:solidFill>
            <a:prstDash val="solid"/>
            <a:miter lim="8000"/>
            <a:headEnd len="sm" w="sm" type="none"/>
            <a:tailEnd len="sm" w="sm" type="none"/>
          </a:ln>
        </p:spPr>
      </p:cxnSp>
      <p:sp>
        <p:nvSpPr>
          <p:cNvPr id="389" name="Google Shape;389;p48"/>
          <p:cNvSpPr txBox="1"/>
          <p:nvPr/>
        </p:nvSpPr>
        <p:spPr>
          <a:xfrm>
            <a:off x="3630575" y="1243275"/>
            <a:ext cx="1540500" cy="3987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Main </a:t>
            </a:r>
            <a:r>
              <a:rPr b="1" lang="en" sz="1800">
                <a:solidFill>
                  <a:schemeClr val="lt1"/>
                </a:solidFill>
                <a:latin typeface="Montserrat"/>
                <a:ea typeface="Montserrat"/>
                <a:cs typeface="Montserrat"/>
                <a:sym typeface="Montserrat"/>
              </a:rPr>
              <a:t>Goal</a:t>
            </a:r>
            <a:endParaRPr b="1" sz="1800">
              <a:solidFill>
                <a:schemeClr val="lt1"/>
              </a:solidFill>
              <a:latin typeface="Montserrat"/>
              <a:ea typeface="Montserrat"/>
              <a:cs typeface="Montserrat"/>
              <a:sym typeface="Montserrat"/>
            </a:endParaRPr>
          </a:p>
        </p:txBody>
      </p:sp>
      <p:sp>
        <p:nvSpPr>
          <p:cNvPr id="392" name="Google Shape;392;p48"/>
          <p:cNvSpPr txBox="1"/>
          <p:nvPr/>
        </p:nvSpPr>
        <p:spPr>
          <a:xfrm>
            <a:off x="2039563" y="2595885"/>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Subgoal 1</a:t>
            </a:r>
            <a:endParaRPr b="1">
              <a:solidFill>
                <a:schemeClr val="lt1"/>
              </a:solidFill>
              <a:latin typeface="Montserrat"/>
              <a:ea typeface="Montserrat"/>
              <a:cs typeface="Montserrat"/>
              <a:sym typeface="Montserrat"/>
            </a:endParaRPr>
          </a:p>
        </p:txBody>
      </p:sp>
      <p:sp>
        <p:nvSpPr>
          <p:cNvPr id="390" name="Google Shape;390;p48"/>
          <p:cNvSpPr txBox="1"/>
          <p:nvPr/>
        </p:nvSpPr>
        <p:spPr>
          <a:xfrm>
            <a:off x="5207450" y="2595885"/>
            <a:ext cx="1538100" cy="398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Subgoal 2</a:t>
            </a:r>
            <a:endParaRPr b="1">
              <a:solidFill>
                <a:schemeClr val="lt1"/>
              </a:solidFill>
              <a:latin typeface="Montserrat"/>
              <a:ea typeface="Montserrat"/>
              <a:cs typeface="Montserrat"/>
              <a:sym typeface="Montserrat"/>
            </a:endParaRPr>
          </a:p>
        </p:txBody>
      </p:sp>
      <p:sp>
        <p:nvSpPr>
          <p:cNvPr id="398" name="Google Shape;398;p48"/>
          <p:cNvSpPr txBox="1"/>
          <p:nvPr/>
        </p:nvSpPr>
        <p:spPr>
          <a:xfrm>
            <a:off x="6570725" y="3740928"/>
            <a:ext cx="865200" cy="398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a:ea typeface="Montserrat"/>
                <a:cs typeface="Montserrat"/>
                <a:sym typeface="Montserrat"/>
              </a:rPr>
              <a:t>Earth</a:t>
            </a:r>
            <a:endParaRPr>
              <a:solidFill>
                <a:schemeClr val="accent1"/>
              </a:solidFill>
              <a:latin typeface="Montserrat"/>
              <a:ea typeface="Montserrat"/>
              <a:cs typeface="Montserrat"/>
              <a:sym typeface="Montserrat"/>
            </a:endParaRPr>
          </a:p>
        </p:txBody>
      </p:sp>
      <p:sp>
        <p:nvSpPr>
          <p:cNvPr id="400" name="Google Shape;400;p48"/>
          <p:cNvSpPr txBox="1"/>
          <p:nvPr/>
        </p:nvSpPr>
        <p:spPr>
          <a:xfrm>
            <a:off x="4517050" y="3740928"/>
            <a:ext cx="865200" cy="398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a:ea typeface="Montserrat"/>
                <a:cs typeface="Montserrat"/>
                <a:sym typeface="Montserrat"/>
              </a:rPr>
              <a:t>Jupiter</a:t>
            </a:r>
            <a:endParaRPr>
              <a:solidFill>
                <a:schemeClr val="accent1"/>
              </a:solidFill>
              <a:latin typeface="Montserrat"/>
              <a:ea typeface="Montserrat"/>
              <a:cs typeface="Montserrat"/>
              <a:sym typeface="Montserrat"/>
            </a:endParaRPr>
          </a:p>
        </p:txBody>
      </p:sp>
      <p:sp>
        <p:nvSpPr>
          <p:cNvPr id="394" name="Google Shape;394;p48"/>
          <p:cNvSpPr txBox="1"/>
          <p:nvPr/>
        </p:nvSpPr>
        <p:spPr>
          <a:xfrm>
            <a:off x="3057600" y="3740928"/>
            <a:ext cx="865200" cy="398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a:ea typeface="Montserrat"/>
                <a:cs typeface="Montserrat"/>
                <a:sym typeface="Montserrat"/>
              </a:rPr>
              <a:t>Venus</a:t>
            </a:r>
            <a:endParaRPr>
              <a:solidFill>
                <a:schemeClr val="accent1"/>
              </a:solidFill>
              <a:latin typeface="Montserrat"/>
              <a:ea typeface="Montserrat"/>
              <a:cs typeface="Montserrat"/>
              <a:sym typeface="Montserrat"/>
            </a:endParaRPr>
          </a:p>
        </p:txBody>
      </p:sp>
      <p:sp>
        <p:nvSpPr>
          <p:cNvPr id="396" name="Google Shape;396;p48"/>
          <p:cNvSpPr txBox="1"/>
          <p:nvPr/>
        </p:nvSpPr>
        <p:spPr>
          <a:xfrm>
            <a:off x="1735200" y="3740928"/>
            <a:ext cx="865200" cy="398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a:ea typeface="Montserrat"/>
                <a:cs typeface="Montserrat"/>
                <a:sym typeface="Montserrat"/>
              </a:rPr>
              <a:t>Mars</a:t>
            </a:r>
            <a:endParaRPr>
              <a:solidFill>
                <a:schemeClr val="accent1"/>
              </a:solidFill>
              <a:latin typeface="Montserrat"/>
              <a:ea typeface="Montserrat"/>
              <a:cs typeface="Montserrat"/>
              <a:sym typeface="Montserrat"/>
            </a:endParaRPr>
          </a:p>
        </p:txBody>
      </p:sp>
      <p:sp>
        <p:nvSpPr>
          <p:cNvPr id="401" name="Google Shape;401;p48"/>
          <p:cNvSpPr txBox="1"/>
          <p:nvPr/>
        </p:nvSpPr>
        <p:spPr>
          <a:xfrm>
            <a:off x="5543888" y="3740928"/>
            <a:ext cx="865200" cy="398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a:ea typeface="Montserrat"/>
                <a:cs typeface="Montserrat"/>
                <a:sym typeface="Montserrat"/>
              </a:rPr>
              <a:t>Saturn</a:t>
            </a:r>
            <a:endParaRPr>
              <a:solidFill>
                <a:schemeClr val="accent1"/>
              </a:solidFill>
              <a:latin typeface="Montserrat"/>
              <a:ea typeface="Montserrat"/>
              <a:cs typeface="Montserrat"/>
              <a:sym typeface="Montserrat"/>
            </a:endParaRPr>
          </a:p>
        </p:txBody>
      </p:sp>
      <p:cxnSp>
        <p:nvCxnSpPr>
          <p:cNvPr id="402" name="Google Shape;402;p48"/>
          <p:cNvCxnSpPr>
            <a:stCxn id="390" idx="2"/>
            <a:endCxn id="401" idx="0"/>
          </p:cNvCxnSpPr>
          <p:nvPr/>
        </p:nvCxnSpPr>
        <p:spPr>
          <a:xfrm>
            <a:off x="5976500" y="2994585"/>
            <a:ext cx="0" cy="7464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49"/>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Maturity Model</a:t>
            </a:r>
            <a:endParaRPr/>
          </a:p>
        </p:txBody>
      </p:sp>
      <p:graphicFrame>
        <p:nvGraphicFramePr>
          <p:cNvPr id="408" name="Google Shape;408;p49"/>
          <p:cNvGraphicFramePr/>
          <p:nvPr/>
        </p:nvGraphicFramePr>
        <p:xfrm>
          <a:off x="747738" y="1272078"/>
          <a:ext cx="3000000" cy="3000000"/>
        </p:xfrm>
        <a:graphic>
          <a:graphicData uri="http://schemas.openxmlformats.org/drawingml/2006/table">
            <a:tbl>
              <a:tblPr>
                <a:noFill/>
                <a:tableStyleId>{C98DDE09-9046-4559-BFA8-B9C4C2568421}</a:tableStyleId>
              </a:tblPr>
              <a:tblGrid>
                <a:gridCol w="1937675"/>
                <a:gridCol w="977250"/>
                <a:gridCol w="1183400"/>
                <a:gridCol w="1183400"/>
                <a:gridCol w="1183400"/>
                <a:gridCol w="1183400"/>
              </a:tblGrid>
              <a:tr h="333950">
                <a:tc>
                  <a:txBody>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BasBasi</a:t>
                      </a:r>
                      <a:endParaRPr b="1" sz="1800">
                        <a:solidFill>
                          <a:schemeClr val="lt1"/>
                        </a:solidFill>
                        <a:latin typeface="Montserrat"/>
                        <a:ea typeface="Montserrat"/>
                        <a:cs typeface="Montserrat"/>
                        <a:sym typeface="Montserrat"/>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Basic</a:t>
                      </a:r>
                      <a:endParaRPr b="1">
                        <a:solidFill>
                          <a:schemeClr val="lt1"/>
                        </a:solidFill>
                        <a:latin typeface="Montserrat"/>
                        <a:ea typeface="Montserrat"/>
                        <a:cs typeface="Montserrat"/>
                        <a:sym typeface="Montserrat"/>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Below Average</a:t>
                      </a:r>
                      <a:endParaRPr b="1">
                        <a:solidFill>
                          <a:schemeClr val="lt1"/>
                        </a:solidFill>
                        <a:latin typeface="Montserrat"/>
                        <a:ea typeface="Montserrat"/>
                        <a:cs typeface="Montserrat"/>
                        <a:sym typeface="Montserrat"/>
                      </a:endParaRPr>
                    </a:p>
                  </a:txBody>
                  <a:tcPr marT="91425" marB="91425" marR="91425" marL="91425"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Average</a:t>
                      </a:r>
                      <a:endParaRPr b="1">
                        <a:solidFill>
                          <a:schemeClr val="lt1"/>
                        </a:solidFill>
                        <a:latin typeface="Montserrat"/>
                        <a:ea typeface="Montserrat"/>
                        <a:cs typeface="Montserrat"/>
                        <a:sym typeface="Montserrat"/>
                      </a:endParaRPr>
                    </a:p>
                  </a:txBody>
                  <a:tcPr marT="91425" marB="91425" marR="91425" marL="91425"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Advanced</a:t>
                      </a:r>
                      <a:endParaRPr b="1">
                        <a:solidFill>
                          <a:schemeClr val="lt1"/>
                        </a:solidFill>
                        <a:latin typeface="Montserrat"/>
                        <a:ea typeface="Montserrat"/>
                        <a:cs typeface="Montserrat"/>
                        <a:sym typeface="Montserrat"/>
                      </a:endParaRPr>
                    </a:p>
                  </a:txBody>
                  <a:tcPr marT="91425" marB="91425" marR="91425" marL="91425" anchor="ctr">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World-</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a:solidFill>
                            <a:schemeClr val="lt1"/>
                          </a:solidFill>
                          <a:latin typeface="Montserrat"/>
                          <a:ea typeface="Montserrat"/>
                          <a:cs typeface="Montserrat"/>
                          <a:sym typeface="Montserrat"/>
                        </a:rPr>
                        <a:t>Class</a:t>
                      </a:r>
                      <a:endParaRPr b="1">
                        <a:solidFill>
                          <a:schemeClr val="lt1"/>
                        </a:solidFill>
                        <a:latin typeface="Montserrat"/>
                        <a:ea typeface="Montserrat"/>
                        <a:cs typeface="Montserrat"/>
                        <a:sym typeface="Montserrat"/>
                      </a:endParaRPr>
                    </a:p>
                  </a:txBody>
                  <a:tcPr marT="91425" marB="91425" marR="91425" marL="91425" anchor="ctr">
                    <a:lnL cap="flat" cmpd="sng" w="28575">
                      <a:solidFill>
                        <a:schemeClr val="lt1">
                          <a:alpha val="0"/>
                        </a:scheme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solidFill>
                      <a:schemeClr val="accent1"/>
                    </a:solidFill>
                  </a:tcPr>
                </a:tc>
              </a:tr>
              <a:tr h="549600">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Procurement Strategy </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r h="596600">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Organization &amp; Human resources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r h="549600">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Procurement Processes </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Technology</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r h="549600">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Supplier relationship</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409" name="Google Shape;409;p49"/>
          <p:cNvSpPr/>
          <p:nvPr/>
        </p:nvSpPr>
        <p:spPr>
          <a:xfrm>
            <a:off x="4081800" y="2071800"/>
            <a:ext cx="216600" cy="21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9"/>
          <p:cNvSpPr/>
          <p:nvPr/>
        </p:nvSpPr>
        <p:spPr>
          <a:xfrm>
            <a:off x="5378350" y="2071800"/>
            <a:ext cx="216600" cy="21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9"/>
          <p:cNvSpPr/>
          <p:nvPr/>
        </p:nvSpPr>
        <p:spPr>
          <a:xfrm>
            <a:off x="3716600" y="2672275"/>
            <a:ext cx="216600" cy="21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9"/>
          <p:cNvSpPr/>
          <p:nvPr/>
        </p:nvSpPr>
        <p:spPr>
          <a:xfrm>
            <a:off x="6509975" y="2672275"/>
            <a:ext cx="216600" cy="21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p:nvPr/>
        </p:nvSpPr>
        <p:spPr>
          <a:xfrm>
            <a:off x="5683150" y="3252125"/>
            <a:ext cx="216600" cy="21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9"/>
          <p:cNvSpPr/>
          <p:nvPr/>
        </p:nvSpPr>
        <p:spPr>
          <a:xfrm>
            <a:off x="6509975" y="3252125"/>
            <a:ext cx="216600" cy="21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9"/>
          <p:cNvSpPr/>
          <p:nvPr/>
        </p:nvSpPr>
        <p:spPr>
          <a:xfrm>
            <a:off x="3196800" y="3731425"/>
            <a:ext cx="216600" cy="21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9"/>
          <p:cNvSpPr/>
          <p:nvPr/>
        </p:nvSpPr>
        <p:spPr>
          <a:xfrm>
            <a:off x="4887750" y="3731425"/>
            <a:ext cx="216600" cy="21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9"/>
          <p:cNvSpPr/>
          <p:nvPr/>
        </p:nvSpPr>
        <p:spPr>
          <a:xfrm>
            <a:off x="4887750" y="4299100"/>
            <a:ext cx="216600" cy="21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9"/>
          <p:cNvSpPr/>
          <p:nvPr/>
        </p:nvSpPr>
        <p:spPr>
          <a:xfrm>
            <a:off x="7926275" y="4299100"/>
            <a:ext cx="216600" cy="21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Base L</a:t>
            </a:r>
            <a:endParaRPr/>
          </a:p>
        </p:txBody>
      </p:sp>
      <p:sp>
        <p:nvSpPr>
          <p:cNvPr id="424" name="Google Shape;424;p5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and the smallest one in the Solar System—it’s only a bit larger than the Moon. The planet’s name has nothing to do with the liquid metal, since it was named after the Roman messenger god, Mercury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8" name="Shape 428"/>
        <p:cNvGrpSpPr/>
        <p:nvPr/>
      </p:nvGrpSpPr>
      <p:grpSpPr>
        <a:xfrm>
          <a:off x="0" y="0"/>
          <a:ext cx="0" cy="0"/>
          <a:chOff x="0" y="0"/>
          <a:chExt cx="0" cy="0"/>
        </a:xfrm>
      </p:grpSpPr>
      <p:sp>
        <p:nvSpPr>
          <p:cNvPr id="429" name="Google Shape;429;p51"/>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“Entering a New Market” Framework Includes 3 Components</a:t>
            </a:r>
            <a:endParaRPr/>
          </a:p>
        </p:txBody>
      </p:sp>
      <p:grpSp>
        <p:nvGrpSpPr>
          <p:cNvPr id="430" name="Google Shape;430;p51"/>
          <p:cNvGrpSpPr/>
          <p:nvPr/>
        </p:nvGrpSpPr>
        <p:grpSpPr>
          <a:xfrm>
            <a:off x="3237103" y="1771362"/>
            <a:ext cx="2732524" cy="2534329"/>
            <a:chOff x="1617750" y="1930125"/>
            <a:chExt cx="2269350" cy="2104750"/>
          </a:xfrm>
        </p:grpSpPr>
        <p:sp>
          <p:nvSpPr>
            <p:cNvPr id="431" name="Google Shape;431;p51"/>
            <p:cNvSpPr/>
            <p:nvPr/>
          </p:nvSpPr>
          <p:spPr>
            <a:xfrm>
              <a:off x="1617750" y="1930125"/>
              <a:ext cx="1134975" cy="1269225"/>
            </a:xfrm>
            <a:custGeom>
              <a:rect b="b" l="l" r="r" t="t"/>
              <a:pathLst>
                <a:path extrusionOk="0" h="50769" w="45399">
                  <a:moveTo>
                    <a:pt x="25575" y="1"/>
                  </a:moveTo>
                  <a:cubicBezTo>
                    <a:pt x="11442" y="1"/>
                    <a:pt x="0" y="11443"/>
                    <a:pt x="0" y="25575"/>
                  </a:cubicBezTo>
                  <a:cubicBezTo>
                    <a:pt x="0" y="38208"/>
                    <a:pt x="9156" y="48685"/>
                    <a:pt x="21194" y="50769"/>
                  </a:cubicBezTo>
                  <a:cubicBezTo>
                    <a:pt x="24063" y="41911"/>
                    <a:pt x="31600" y="35184"/>
                    <a:pt x="40898" y="33493"/>
                  </a:cubicBezTo>
                  <a:cubicBezTo>
                    <a:pt x="40077" y="30993"/>
                    <a:pt x="39648" y="28337"/>
                    <a:pt x="39648" y="25575"/>
                  </a:cubicBezTo>
                  <a:cubicBezTo>
                    <a:pt x="39648" y="19455"/>
                    <a:pt x="41803" y="13824"/>
                    <a:pt x="45399" y="9418"/>
                  </a:cubicBezTo>
                  <a:cubicBezTo>
                    <a:pt x="40708" y="3680"/>
                    <a:pt x="33564" y="1"/>
                    <a:pt x="25575" y="1"/>
                  </a:cubicBezTo>
                  <a:close/>
                </a:path>
              </a:pathLst>
            </a:custGeom>
            <a:solidFill>
              <a:schemeClr val="dk2"/>
            </a:solidFill>
            <a:ln cap="flat" cmpd="sng" w="19050">
              <a:solidFill>
                <a:schemeClr val="accen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1"/>
            <p:cNvSpPr/>
            <p:nvPr/>
          </p:nvSpPr>
          <p:spPr>
            <a:xfrm>
              <a:off x="2752125" y="1930125"/>
              <a:ext cx="1134975" cy="1268050"/>
            </a:xfrm>
            <a:custGeom>
              <a:rect b="b" l="l" r="r" t="t"/>
              <a:pathLst>
                <a:path extrusionOk="0" h="50722" w="45399">
                  <a:moveTo>
                    <a:pt x="19824" y="1"/>
                  </a:moveTo>
                  <a:cubicBezTo>
                    <a:pt x="11835" y="1"/>
                    <a:pt x="4691" y="3680"/>
                    <a:pt x="0" y="9418"/>
                  </a:cubicBezTo>
                  <a:cubicBezTo>
                    <a:pt x="3596" y="13824"/>
                    <a:pt x="5751" y="19444"/>
                    <a:pt x="5751" y="25575"/>
                  </a:cubicBezTo>
                  <a:cubicBezTo>
                    <a:pt x="5751" y="28326"/>
                    <a:pt x="5322" y="30957"/>
                    <a:pt x="4513" y="33445"/>
                  </a:cubicBezTo>
                  <a:cubicBezTo>
                    <a:pt x="13919" y="35064"/>
                    <a:pt x="21574" y="41815"/>
                    <a:pt x="24456" y="50721"/>
                  </a:cubicBezTo>
                  <a:cubicBezTo>
                    <a:pt x="36374" y="48530"/>
                    <a:pt x="45399" y="38101"/>
                    <a:pt x="45399" y="25575"/>
                  </a:cubicBezTo>
                  <a:cubicBezTo>
                    <a:pt x="45399" y="11443"/>
                    <a:pt x="33957" y="1"/>
                    <a:pt x="19824" y="1"/>
                  </a:cubicBezTo>
                  <a:close/>
                </a:path>
              </a:pathLst>
            </a:custGeom>
            <a:solidFill>
              <a:schemeClr val="dk2"/>
            </a:solidFill>
            <a:ln cap="flat" cmpd="sng" w="19050">
              <a:solidFill>
                <a:schemeClr val="accen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p:nvPr/>
          </p:nvSpPr>
          <p:spPr>
            <a:xfrm>
              <a:off x="2608650" y="2165575"/>
              <a:ext cx="287250" cy="601875"/>
            </a:xfrm>
            <a:custGeom>
              <a:rect b="b" l="l" r="r" t="t"/>
              <a:pathLst>
                <a:path extrusionOk="0" h="24075" w="11490">
                  <a:moveTo>
                    <a:pt x="5739" y="0"/>
                  </a:moveTo>
                  <a:cubicBezTo>
                    <a:pt x="2155" y="4406"/>
                    <a:pt x="0" y="10026"/>
                    <a:pt x="0" y="16157"/>
                  </a:cubicBezTo>
                  <a:cubicBezTo>
                    <a:pt x="12" y="18908"/>
                    <a:pt x="465" y="21575"/>
                    <a:pt x="1262" y="24075"/>
                  </a:cubicBezTo>
                  <a:cubicBezTo>
                    <a:pt x="2763" y="23801"/>
                    <a:pt x="4310" y="23658"/>
                    <a:pt x="5894" y="23658"/>
                  </a:cubicBezTo>
                  <a:cubicBezTo>
                    <a:pt x="7382" y="23658"/>
                    <a:pt x="8835" y="23789"/>
                    <a:pt x="10252" y="24027"/>
                  </a:cubicBezTo>
                  <a:cubicBezTo>
                    <a:pt x="11061" y="21539"/>
                    <a:pt x="11490" y="18908"/>
                    <a:pt x="11490" y="16157"/>
                  </a:cubicBezTo>
                  <a:cubicBezTo>
                    <a:pt x="11490" y="10037"/>
                    <a:pt x="9335" y="4406"/>
                    <a:pt x="5739" y="0"/>
                  </a:cubicBezTo>
                  <a:close/>
                </a:path>
              </a:pathLst>
            </a:custGeom>
            <a:solidFill>
              <a:schemeClr val="dk2"/>
            </a:solidFill>
            <a:ln cap="flat" cmpd="sng" w="19050">
              <a:solidFill>
                <a:schemeClr val="accen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1"/>
            <p:cNvSpPr/>
            <p:nvPr/>
          </p:nvSpPr>
          <p:spPr>
            <a:xfrm>
              <a:off x="2116925" y="2972825"/>
              <a:ext cx="1278150" cy="1062050"/>
            </a:xfrm>
            <a:custGeom>
              <a:rect b="b" l="l" r="r" t="t"/>
              <a:pathLst>
                <a:path extrusionOk="0" h="42482" w="51126">
                  <a:moveTo>
                    <a:pt x="25432" y="0"/>
                  </a:moveTo>
                  <a:cubicBezTo>
                    <a:pt x="20741" y="5739"/>
                    <a:pt x="13597" y="9418"/>
                    <a:pt x="5596" y="9418"/>
                  </a:cubicBezTo>
                  <a:cubicBezTo>
                    <a:pt x="4108" y="9418"/>
                    <a:pt x="2655" y="9275"/>
                    <a:pt x="1239" y="9037"/>
                  </a:cubicBezTo>
                  <a:cubicBezTo>
                    <a:pt x="441" y="11525"/>
                    <a:pt x="0" y="14157"/>
                    <a:pt x="0" y="16919"/>
                  </a:cubicBezTo>
                  <a:cubicBezTo>
                    <a:pt x="0" y="31040"/>
                    <a:pt x="11454" y="42482"/>
                    <a:pt x="25575" y="42482"/>
                  </a:cubicBezTo>
                  <a:cubicBezTo>
                    <a:pt x="39696" y="42482"/>
                    <a:pt x="51126" y="31040"/>
                    <a:pt x="51126" y="16919"/>
                  </a:cubicBezTo>
                  <a:cubicBezTo>
                    <a:pt x="51126" y="14145"/>
                    <a:pt x="50685" y="11490"/>
                    <a:pt x="49876" y="9001"/>
                  </a:cubicBezTo>
                  <a:cubicBezTo>
                    <a:pt x="48375" y="9263"/>
                    <a:pt x="46828" y="9418"/>
                    <a:pt x="45256" y="9418"/>
                  </a:cubicBezTo>
                  <a:cubicBezTo>
                    <a:pt x="37243" y="9418"/>
                    <a:pt x="30111" y="5751"/>
                    <a:pt x="25432" y="0"/>
                  </a:cubicBezTo>
                  <a:close/>
                </a:path>
              </a:pathLst>
            </a:custGeom>
            <a:solidFill>
              <a:schemeClr val="dk2"/>
            </a:solidFill>
            <a:ln cap="flat" cmpd="sng" w="19050">
              <a:solidFill>
                <a:schemeClr val="accen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1"/>
            <p:cNvSpPr/>
            <p:nvPr/>
          </p:nvSpPr>
          <p:spPr>
            <a:xfrm>
              <a:off x="2147575" y="2766850"/>
              <a:ext cx="605150" cy="441425"/>
            </a:xfrm>
            <a:custGeom>
              <a:rect b="b" l="l" r="r" t="t"/>
              <a:pathLst>
                <a:path extrusionOk="0" h="17657" w="24206">
                  <a:moveTo>
                    <a:pt x="19705" y="0"/>
                  </a:moveTo>
                  <a:cubicBezTo>
                    <a:pt x="10407" y="1703"/>
                    <a:pt x="2858" y="8442"/>
                    <a:pt x="1" y="17288"/>
                  </a:cubicBezTo>
                  <a:cubicBezTo>
                    <a:pt x="1417" y="17526"/>
                    <a:pt x="2870" y="17657"/>
                    <a:pt x="4358" y="17657"/>
                  </a:cubicBezTo>
                  <a:cubicBezTo>
                    <a:pt x="12371" y="17657"/>
                    <a:pt x="19515" y="13990"/>
                    <a:pt x="24206" y="8239"/>
                  </a:cubicBezTo>
                  <a:cubicBezTo>
                    <a:pt x="22230" y="5822"/>
                    <a:pt x="20706" y="3036"/>
                    <a:pt x="19705" y="0"/>
                  </a:cubicBezTo>
                  <a:close/>
                </a:path>
              </a:pathLst>
            </a:custGeom>
            <a:solidFill>
              <a:schemeClr val="dk2"/>
            </a:solidFill>
            <a:ln cap="flat" cmpd="sng" w="19050">
              <a:solidFill>
                <a:schemeClr val="accen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1"/>
            <p:cNvSpPr/>
            <p:nvPr/>
          </p:nvSpPr>
          <p:spPr>
            <a:xfrm>
              <a:off x="2752125" y="2766250"/>
              <a:ext cx="611400" cy="442325"/>
            </a:xfrm>
            <a:custGeom>
              <a:rect b="b" l="l" r="r" t="t"/>
              <a:pathLst>
                <a:path extrusionOk="0" h="17693" w="24456">
                  <a:moveTo>
                    <a:pt x="4513" y="0"/>
                  </a:moveTo>
                  <a:cubicBezTo>
                    <a:pt x="3536" y="3048"/>
                    <a:pt x="1989" y="5846"/>
                    <a:pt x="0" y="8275"/>
                  </a:cubicBezTo>
                  <a:cubicBezTo>
                    <a:pt x="4691" y="14014"/>
                    <a:pt x="11835" y="17693"/>
                    <a:pt x="19824" y="17693"/>
                  </a:cubicBezTo>
                  <a:cubicBezTo>
                    <a:pt x="21408" y="17693"/>
                    <a:pt x="22955" y="17538"/>
                    <a:pt x="24456" y="17276"/>
                  </a:cubicBezTo>
                  <a:cubicBezTo>
                    <a:pt x="21574" y="8358"/>
                    <a:pt x="13919" y="1608"/>
                    <a:pt x="4513" y="0"/>
                  </a:cubicBezTo>
                  <a:close/>
                </a:path>
              </a:pathLst>
            </a:custGeom>
            <a:solidFill>
              <a:schemeClr val="dk2"/>
            </a:solidFill>
            <a:ln cap="flat" cmpd="sng" w="19050">
              <a:solidFill>
                <a:schemeClr val="accen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p:nvPr/>
          </p:nvSpPr>
          <p:spPr>
            <a:xfrm>
              <a:off x="2640200" y="2757025"/>
              <a:ext cx="225050" cy="216125"/>
            </a:xfrm>
            <a:custGeom>
              <a:rect b="b" l="l" r="r" t="t"/>
              <a:pathLst>
                <a:path extrusionOk="0" h="8645" w="9002">
                  <a:moveTo>
                    <a:pt x="4644" y="0"/>
                  </a:moveTo>
                  <a:cubicBezTo>
                    <a:pt x="3048" y="0"/>
                    <a:pt x="1501" y="131"/>
                    <a:pt x="0" y="417"/>
                  </a:cubicBezTo>
                  <a:cubicBezTo>
                    <a:pt x="989" y="3453"/>
                    <a:pt x="2513" y="6215"/>
                    <a:pt x="4501" y="8644"/>
                  </a:cubicBezTo>
                  <a:cubicBezTo>
                    <a:pt x="6477" y="6215"/>
                    <a:pt x="8013" y="3417"/>
                    <a:pt x="9002" y="369"/>
                  </a:cubicBezTo>
                  <a:cubicBezTo>
                    <a:pt x="7597" y="131"/>
                    <a:pt x="6132" y="0"/>
                    <a:pt x="4644" y="0"/>
                  </a:cubicBezTo>
                  <a:close/>
                </a:path>
              </a:pathLst>
            </a:custGeom>
            <a:solidFill>
              <a:schemeClr val="accent1"/>
            </a:solidFill>
            <a:ln cap="flat" cmpd="sng" w="19050">
              <a:solidFill>
                <a:schemeClr val="accen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51"/>
          <p:cNvSpPr txBox="1"/>
          <p:nvPr>
            <p:ph idx="4294967295" type="subTitle"/>
          </p:nvPr>
        </p:nvSpPr>
        <p:spPr>
          <a:xfrm>
            <a:off x="722163" y="2076625"/>
            <a:ext cx="2261700" cy="408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1"/>
                </a:solidFill>
              </a:rPr>
              <a:t>Desirability</a:t>
            </a:r>
            <a:endParaRPr>
              <a:solidFill>
                <a:schemeClr val="accent1"/>
              </a:solidFill>
            </a:endParaRPr>
          </a:p>
        </p:txBody>
      </p:sp>
      <p:sp>
        <p:nvSpPr>
          <p:cNvPr id="439" name="Google Shape;439;p51"/>
          <p:cNvSpPr txBox="1"/>
          <p:nvPr>
            <p:ph idx="4294967295" type="subTitle"/>
          </p:nvPr>
        </p:nvSpPr>
        <p:spPr>
          <a:xfrm>
            <a:off x="722163" y="3292550"/>
            <a:ext cx="2261700" cy="408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1"/>
                </a:solidFill>
              </a:rPr>
              <a:t>Profitability</a:t>
            </a:r>
            <a:endParaRPr>
              <a:solidFill>
                <a:schemeClr val="accent1"/>
              </a:solidFill>
            </a:endParaRPr>
          </a:p>
        </p:txBody>
      </p:sp>
      <p:sp>
        <p:nvSpPr>
          <p:cNvPr id="440" name="Google Shape;440;p51"/>
          <p:cNvSpPr txBox="1"/>
          <p:nvPr>
            <p:ph idx="4294967295" type="subTitle"/>
          </p:nvPr>
        </p:nvSpPr>
        <p:spPr>
          <a:xfrm>
            <a:off x="6169075" y="2076625"/>
            <a:ext cx="22617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1"/>
                </a:solidFill>
              </a:rPr>
              <a:t>Feasibility</a:t>
            </a:r>
            <a:endParaRPr>
              <a:solidFill>
                <a:schemeClr val="accent1"/>
              </a:solidFill>
            </a:endParaRPr>
          </a:p>
        </p:txBody>
      </p:sp>
      <p:cxnSp>
        <p:nvCxnSpPr>
          <p:cNvPr id="441" name="Google Shape;441;p51"/>
          <p:cNvCxnSpPr/>
          <p:nvPr/>
        </p:nvCxnSpPr>
        <p:spPr>
          <a:xfrm>
            <a:off x="4617800" y="2826500"/>
            <a:ext cx="1453500" cy="721500"/>
          </a:xfrm>
          <a:prstGeom prst="straightConnector1">
            <a:avLst/>
          </a:prstGeom>
          <a:noFill/>
          <a:ln cap="flat" cmpd="sng" w="19050">
            <a:solidFill>
              <a:schemeClr val="accent1"/>
            </a:solidFill>
            <a:prstDash val="solid"/>
            <a:round/>
            <a:headEnd len="med" w="med" type="none"/>
            <a:tailEnd len="med" w="med" type="oval"/>
          </a:ln>
        </p:spPr>
      </p:cxnSp>
      <p:sp>
        <p:nvSpPr>
          <p:cNvPr id="442" name="Google Shape;442;p51"/>
          <p:cNvSpPr txBox="1"/>
          <p:nvPr>
            <p:ph idx="4294967295" type="subTitle"/>
          </p:nvPr>
        </p:nvSpPr>
        <p:spPr>
          <a:xfrm>
            <a:off x="6169063" y="3292550"/>
            <a:ext cx="22617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1"/>
                </a:solidFill>
              </a:rPr>
              <a:t>Sweet Spot</a:t>
            </a:r>
            <a:endParaRPr b="1">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6" name="Shape 446"/>
        <p:cNvGrpSpPr/>
        <p:nvPr/>
      </p:nvGrpSpPr>
      <p:grpSpPr>
        <a:xfrm>
          <a:off x="0" y="0"/>
          <a:ext cx="0" cy="0"/>
          <a:chOff x="0" y="0"/>
          <a:chExt cx="0" cy="0"/>
        </a:xfrm>
      </p:grpSpPr>
      <p:sp>
        <p:nvSpPr>
          <p:cNvPr id="447" name="Google Shape;447;p5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Analysis</a:t>
            </a:r>
            <a:endParaRPr/>
          </a:p>
        </p:txBody>
      </p:sp>
      <p:sp>
        <p:nvSpPr>
          <p:cNvPr id="448" name="Google Shape;448;p52"/>
          <p:cNvSpPr/>
          <p:nvPr/>
        </p:nvSpPr>
        <p:spPr>
          <a:xfrm>
            <a:off x="4364213" y="2817560"/>
            <a:ext cx="1626843" cy="1344568"/>
          </a:xfrm>
          <a:custGeom>
            <a:rect b="b" l="l" r="r" t="t"/>
            <a:pathLst>
              <a:path extrusionOk="0" h="56317" w="68140">
                <a:moveTo>
                  <a:pt x="34517" y="0"/>
                </a:moveTo>
                <a:cubicBezTo>
                  <a:pt x="32957" y="12704"/>
                  <a:pt x="22241" y="22574"/>
                  <a:pt x="9156" y="22801"/>
                </a:cubicBezTo>
                <a:lnTo>
                  <a:pt x="0" y="39672"/>
                </a:lnTo>
                <a:lnTo>
                  <a:pt x="9132" y="56317"/>
                </a:lnTo>
                <a:cubicBezTo>
                  <a:pt x="40684" y="56090"/>
                  <a:pt x="66390" y="31337"/>
                  <a:pt x="68140" y="179"/>
                </a:cubicBezTo>
                <a:lnTo>
                  <a:pt x="68140" y="179"/>
                </a:lnTo>
                <a:lnTo>
                  <a:pt x="51602" y="9251"/>
                </a:lnTo>
                <a:lnTo>
                  <a:pt x="3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2"/>
          <p:cNvSpPr/>
          <p:nvPr/>
        </p:nvSpPr>
        <p:spPr>
          <a:xfrm>
            <a:off x="4648473" y="1321743"/>
            <a:ext cx="1344855" cy="1626843"/>
          </a:xfrm>
          <a:custGeom>
            <a:rect b="b" l="l" r="r" t="t"/>
            <a:pathLst>
              <a:path extrusionOk="0" h="68140" w="56329">
                <a:moveTo>
                  <a:pt x="191" y="1"/>
                </a:moveTo>
                <a:lnTo>
                  <a:pt x="9264" y="16550"/>
                </a:lnTo>
                <a:lnTo>
                  <a:pt x="1" y="33624"/>
                </a:lnTo>
                <a:cubicBezTo>
                  <a:pt x="12716" y="35183"/>
                  <a:pt x="22587" y="45911"/>
                  <a:pt x="22813" y="58984"/>
                </a:cubicBezTo>
                <a:lnTo>
                  <a:pt x="39684" y="68140"/>
                </a:lnTo>
                <a:lnTo>
                  <a:pt x="56329" y="59008"/>
                </a:lnTo>
                <a:cubicBezTo>
                  <a:pt x="56103" y="27456"/>
                  <a:pt x="31350" y="1751"/>
                  <a:pt x="1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2"/>
          <p:cNvSpPr/>
          <p:nvPr/>
        </p:nvSpPr>
        <p:spPr>
          <a:xfrm>
            <a:off x="3152943" y="1319475"/>
            <a:ext cx="1626866" cy="1344855"/>
          </a:xfrm>
          <a:custGeom>
            <a:rect b="b" l="l" r="r" t="t"/>
            <a:pathLst>
              <a:path extrusionOk="0" h="56329" w="68141">
                <a:moveTo>
                  <a:pt x="59008" y="0"/>
                </a:moveTo>
                <a:cubicBezTo>
                  <a:pt x="27457" y="227"/>
                  <a:pt x="1751" y="24980"/>
                  <a:pt x="1" y="56138"/>
                </a:cubicBezTo>
                <a:lnTo>
                  <a:pt x="16550" y="47066"/>
                </a:lnTo>
                <a:lnTo>
                  <a:pt x="33624" y="56329"/>
                </a:lnTo>
                <a:cubicBezTo>
                  <a:pt x="35184" y="43613"/>
                  <a:pt x="45911" y="33754"/>
                  <a:pt x="58984" y="33528"/>
                </a:cubicBezTo>
                <a:lnTo>
                  <a:pt x="68140" y="16645"/>
                </a:lnTo>
                <a:lnTo>
                  <a:pt x="59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2"/>
          <p:cNvSpPr/>
          <p:nvPr/>
        </p:nvSpPr>
        <p:spPr>
          <a:xfrm>
            <a:off x="3150675" y="2532989"/>
            <a:ext cx="1344855" cy="1626866"/>
          </a:xfrm>
          <a:custGeom>
            <a:rect b="b" l="l" r="r" t="t"/>
            <a:pathLst>
              <a:path extrusionOk="0" h="68141" w="56329">
                <a:moveTo>
                  <a:pt x="16645" y="1"/>
                </a:moveTo>
                <a:lnTo>
                  <a:pt x="1" y="9133"/>
                </a:lnTo>
                <a:cubicBezTo>
                  <a:pt x="227" y="40685"/>
                  <a:pt x="24980" y="66390"/>
                  <a:pt x="56139" y="68140"/>
                </a:cubicBezTo>
                <a:lnTo>
                  <a:pt x="47066" y="51603"/>
                </a:lnTo>
                <a:lnTo>
                  <a:pt x="56329" y="34517"/>
                </a:lnTo>
                <a:cubicBezTo>
                  <a:pt x="43613" y="32957"/>
                  <a:pt x="33755" y="22242"/>
                  <a:pt x="33529" y="9157"/>
                </a:cubicBezTo>
                <a:lnTo>
                  <a:pt x="16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2"/>
          <p:cNvSpPr txBox="1"/>
          <p:nvPr>
            <p:ph idx="4294967295" type="subTitle"/>
          </p:nvPr>
        </p:nvSpPr>
        <p:spPr>
          <a:xfrm>
            <a:off x="713225" y="1874775"/>
            <a:ext cx="2165400" cy="408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dk1"/>
                </a:solidFill>
              </a:rPr>
              <a:t>Starting cash position</a:t>
            </a:r>
            <a:endParaRPr sz="1400">
              <a:solidFill>
                <a:schemeClr val="dk1"/>
              </a:solidFill>
            </a:endParaRPr>
          </a:p>
        </p:txBody>
      </p:sp>
      <p:sp>
        <p:nvSpPr>
          <p:cNvPr id="453" name="Google Shape;453;p52"/>
          <p:cNvSpPr txBox="1"/>
          <p:nvPr>
            <p:ph idx="4294967295" type="subTitle"/>
          </p:nvPr>
        </p:nvSpPr>
        <p:spPr>
          <a:xfrm>
            <a:off x="713225" y="3293076"/>
            <a:ext cx="2165400" cy="408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dk1"/>
                </a:solidFill>
              </a:rPr>
              <a:t>Closing</a:t>
            </a:r>
            <a:r>
              <a:rPr lang="en" sz="1400">
                <a:solidFill>
                  <a:schemeClr val="dk1"/>
                </a:solidFill>
              </a:rPr>
              <a:t> cash position</a:t>
            </a:r>
            <a:endParaRPr sz="1400">
              <a:solidFill>
                <a:schemeClr val="dk1"/>
              </a:solidFill>
            </a:endParaRPr>
          </a:p>
        </p:txBody>
      </p:sp>
      <p:sp>
        <p:nvSpPr>
          <p:cNvPr id="454" name="Google Shape;454;p52"/>
          <p:cNvSpPr txBox="1"/>
          <p:nvPr>
            <p:ph idx="4294967295" type="subTitle"/>
          </p:nvPr>
        </p:nvSpPr>
        <p:spPr>
          <a:xfrm>
            <a:off x="6265374" y="1874775"/>
            <a:ext cx="21654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Sources of cash</a:t>
            </a:r>
            <a:endParaRPr sz="1400">
              <a:solidFill>
                <a:schemeClr val="dk1"/>
              </a:solidFill>
            </a:endParaRPr>
          </a:p>
        </p:txBody>
      </p:sp>
      <p:sp>
        <p:nvSpPr>
          <p:cNvPr id="455" name="Google Shape;455;p52"/>
          <p:cNvSpPr txBox="1"/>
          <p:nvPr>
            <p:ph idx="4294967295" type="subTitle"/>
          </p:nvPr>
        </p:nvSpPr>
        <p:spPr>
          <a:xfrm>
            <a:off x="6265374" y="3293075"/>
            <a:ext cx="21654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Uses of cash</a:t>
            </a:r>
            <a:endParaRPr sz="1400">
              <a:solidFill>
                <a:schemeClr val="dk1"/>
              </a:solidFill>
            </a:endParaRPr>
          </a:p>
        </p:txBody>
      </p:sp>
      <p:cxnSp>
        <p:nvCxnSpPr>
          <p:cNvPr id="456" name="Google Shape;456;p52"/>
          <p:cNvCxnSpPr>
            <a:endCxn id="452" idx="3"/>
          </p:cNvCxnSpPr>
          <p:nvPr/>
        </p:nvCxnSpPr>
        <p:spPr>
          <a:xfrm rot="10800000">
            <a:off x="2878625" y="2079075"/>
            <a:ext cx="720900" cy="3000"/>
          </a:xfrm>
          <a:prstGeom prst="straightConnector1">
            <a:avLst/>
          </a:prstGeom>
          <a:noFill/>
          <a:ln cap="flat" cmpd="sng" w="19050">
            <a:solidFill>
              <a:schemeClr val="accent1"/>
            </a:solidFill>
            <a:prstDash val="solid"/>
            <a:round/>
            <a:headEnd len="med" w="med" type="none"/>
            <a:tailEnd len="med" w="med" type="oval"/>
          </a:ln>
        </p:spPr>
      </p:cxnSp>
      <p:cxnSp>
        <p:nvCxnSpPr>
          <p:cNvPr id="457" name="Google Shape;457;p52"/>
          <p:cNvCxnSpPr/>
          <p:nvPr/>
        </p:nvCxnSpPr>
        <p:spPr>
          <a:xfrm rot="10800000">
            <a:off x="2878675" y="3496125"/>
            <a:ext cx="729000" cy="3300"/>
          </a:xfrm>
          <a:prstGeom prst="straightConnector1">
            <a:avLst/>
          </a:prstGeom>
          <a:noFill/>
          <a:ln cap="flat" cmpd="sng" w="19050">
            <a:solidFill>
              <a:schemeClr val="dk2"/>
            </a:solidFill>
            <a:prstDash val="solid"/>
            <a:round/>
            <a:headEnd len="med" w="med" type="none"/>
            <a:tailEnd len="med" w="med" type="oval"/>
          </a:ln>
        </p:spPr>
      </p:cxnSp>
      <p:cxnSp>
        <p:nvCxnSpPr>
          <p:cNvPr id="458" name="Google Shape;458;p52"/>
          <p:cNvCxnSpPr/>
          <p:nvPr/>
        </p:nvCxnSpPr>
        <p:spPr>
          <a:xfrm flipH="1" rot="10800000">
            <a:off x="5544475" y="2082075"/>
            <a:ext cx="720900" cy="3000"/>
          </a:xfrm>
          <a:prstGeom prst="straightConnector1">
            <a:avLst/>
          </a:prstGeom>
          <a:noFill/>
          <a:ln cap="flat" cmpd="sng" w="19050">
            <a:solidFill>
              <a:schemeClr val="dk2"/>
            </a:solidFill>
            <a:prstDash val="solid"/>
            <a:round/>
            <a:headEnd len="med" w="med" type="none"/>
            <a:tailEnd len="med" w="med" type="oval"/>
          </a:ln>
        </p:spPr>
      </p:cxnSp>
      <p:cxnSp>
        <p:nvCxnSpPr>
          <p:cNvPr id="459" name="Google Shape;459;p52"/>
          <p:cNvCxnSpPr/>
          <p:nvPr/>
        </p:nvCxnSpPr>
        <p:spPr>
          <a:xfrm flipH="1" rot="10800000">
            <a:off x="5536325" y="3499125"/>
            <a:ext cx="729000" cy="3300"/>
          </a:xfrm>
          <a:prstGeom prst="straightConnector1">
            <a:avLst/>
          </a:prstGeom>
          <a:noFill/>
          <a:ln cap="flat" cmpd="sng" w="19050">
            <a:solidFill>
              <a:schemeClr val="accent1"/>
            </a:solidFill>
            <a:prstDash val="solid"/>
            <a:round/>
            <a:headEnd len="med" w="med"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sp>
        <p:nvSpPr>
          <p:cNvPr id="464" name="Google Shape;464;p5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Ansoff Growth Matrix</a:t>
            </a:r>
            <a:endParaRPr/>
          </a:p>
        </p:txBody>
      </p:sp>
      <p:sp>
        <p:nvSpPr>
          <p:cNvPr id="465" name="Google Shape;465;p53"/>
          <p:cNvSpPr txBox="1"/>
          <p:nvPr>
            <p:ph idx="4294967295" type="subTitle"/>
          </p:nvPr>
        </p:nvSpPr>
        <p:spPr>
          <a:xfrm>
            <a:off x="3688850" y="1168925"/>
            <a:ext cx="26805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accent1"/>
                </a:solidFill>
              </a:rPr>
              <a:t>Insert your own title</a:t>
            </a:r>
            <a:endParaRPr b="1">
              <a:solidFill>
                <a:schemeClr val="accent1"/>
              </a:solidFill>
            </a:endParaRPr>
          </a:p>
        </p:txBody>
      </p:sp>
      <p:sp>
        <p:nvSpPr>
          <p:cNvPr id="466" name="Google Shape;466;p53"/>
          <p:cNvSpPr/>
          <p:nvPr/>
        </p:nvSpPr>
        <p:spPr>
          <a:xfrm>
            <a:off x="2920725" y="1733600"/>
            <a:ext cx="2063100" cy="10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p:nvPr/>
        </p:nvSpPr>
        <p:spPr>
          <a:xfrm>
            <a:off x="2920725" y="2845174"/>
            <a:ext cx="2063100" cy="10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3"/>
          <p:cNvSpPr/>
          <p:nvPr/>
        </p:nvSpPr>
        <p:spPr>
          <a:xfrm>
            <a:off x="5074450" y="1733600"/>
            <a:ext cx="2063100" cy="10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3"/>
          <p:cNvSpPr/>
          <p:nvPr/>
        </p:nvSpPr>
        <p:spPr>
          <a:xfrm>
            <a:off x="5074450" y="2845225"/>
            <a:ext cx="2063100" cy="10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3"/>
          <p:cNvSpPr txBox="1"/>
          <p:nvPr>
            <p:ph idx="4294967295" type="subTitle"/>
          </p:nvPr>
        </p:nvSpPr>
        <p:spPr>
          <a:xfrm>
            <a:off x="3688850" y="4234025"/>
            <a:ext cx="26805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accent1"/>
                </a:solidFill>
              </a:rPr>
              <a:t>Products</a:t>
            </a:r>
            <a:endParaRPr b="1">
              <a:solidFill>
                <a:schemeClr val="accent1"/>
              </a:solidFill>
            </a:endParaRPr>
          </a:p>
        </p:txBody>
      </p:sp>
      <p:sp>
        <p:nvSpPr>
          <p:cNvPr id="471" name="Google Shape;471;p53"/>
          <p:cNvSpPr txBox="1"/>
          <p:nvPr>
            <p:ph idx="4294967295" type="subTitle"/>
          </p:nvPr>
        </p:nvSpPr>
        <p:spPr>
          <a:xfrm>
            <a:off x="1170425" y="2618675"/>
            <a:ext cx="15132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1"/>
                </a:solidFill>
              </a:rPr>
              <a:t>Market</a:t>
            </a:r>
            <a:endParaRPr b="1">
              <a:solidFill>
                <a:schemeClr val="accent1"/>
              </a:solidFill>
            </a:endParaRPr>
          </a:p>
        </p:txBody>
      </p:sp>
      <p:sp>
        <p:nvSpPr>
          <p:cNvPr id="472" name="Google Shape;472;p53"/>
          <p:cNvSpPr txBox="1"/>
          <p:nvPr>
            <p:ph idx="4294967295" type="subTitle"/>
          </p:nvPr>
        </p:nvSpPr>
        <p:spPr>
          <a:xfrm>
            <a:off x="3116575" y="1803188"/>
            <a:ext cx="1762500" cy="99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Market Development Strategy</a:t>
            </a:r>
            <a:endParaRPr sz="1400">
              <a:solidFill>
                <a:schemeClr val="dk1"/>
              </a:solidFill>
            </a:endParaRPr>
          </a:p>
        </p:txBody>
      </p:sp>
      <p:sp>
        <p:nvSpPr>
          <p:cNvPr id="473" name="Google Shape;473;p53"/>
          <p:cNvSpPr txBox="1"/>
          <p:nvPr>
            <p:ph idx="4294967295" type="subTitle"/>
          </p:nvPr>
        </p:nvSpPr>
        <p:spPr>
          <a:xfrm>
            <a:off x="5220925" y="1803188"/>
            <a:ext cx="1762500" cy="990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400">
                <a:solidFill>
                  <a:schemeClr val="lt1"/>
                </a:solidFill>
              </a:rPr>
              <a:t>Diversification Strategy</a:t>
            </a:r>
            <a:endParaRPr sz="1400">
              <a:solidFill>
                <a:schemeClr val="lt1"/>
              </a:solidFill>
            </a:endParaRPr>
          </a:p>
        </p:txBody>
      </p:sp>
      <p:sp>
        <p:nvSpPr>
          <p:cNvPr id="474" name="Google Shape;474;p53"/>
          <p:cNvSpPr txBox="1"/>
          <p:nvPr>
            <p:ph idx="4294967295" type="subTitle"/>
          </p:nvPr>
        </p:nvSpPr>
        <p:spPr>
          <a:xfrm>
            <a:off x="3116575" y="2904413"/>
            <a:ext cx="1762500" cy="99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Market Penetration Strategy</a:t>
            </a:r>
            <a:endParaRPr sz="1400">
              <a:solidFill>
                <a:schemeClr val="dk1"/>
              </a:solidFill>
            </a:endParaRPr>
          </a:p>
        </p:txBody>
      </p:sp>
      <p:sp>
        <p:nvSpPr>
          <p:cNvPr id="475" name="Google Shape;475;p53"/>
          <p:cNvSpPr txBox="1"/>
          <p:nvPr>
            <p:ph idx="4294967295" type="subTitle"/>
          </p:nvPr>
        </p:nvSpPr>
        <p:spPr>
          <a:xfrm>
            <a:off x="5220925" y="2904425"/>
            <a:ext cx="1762500" cy="99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dk1"/>
                </a:solidFill>
              </a:rPr>
              <a:t>Product</a:t>
            </a:r>
            <a:endParaRPr sz="1400">
              <a:solidFill>
                <a:schemeClr val="dk1"/>
              </a:solidFill>
            </a:endParaRPr>
          </a:p>
          <a:p>
            <a:pPr indent="0" lvl="0" marL="0" rtl="0" algn="ctr">
              <a:spcBef>
                <a:spcPts val="0"/>
              </a:spcBef>
              <a:spcAft>
                <a:spcPts val="0"/>
              </a:spcAft>
              <a:buNone/>
            </a:pPr>
            <a:r>
              <a:rPr lang="en" sz="1400">
                <a:solidFill>
                  <a:schemeClr val="dk1"/>
                </a:solidFill>
              </a:rPr>
              <a:t>Development Strategy</a:t>
            </a:r>
            <a:endParaRPr sz="1400">
              <a:solidFill>
                <a:schemeClr val="dk1"/>
              </a:solidFill>
            </a:endParaRPr>
          </a:p>
        </p:txBody>
      </p:sp>
      <p:sp>
        <p:nvSpPr>
          <p:cNvPr id="476" name="Google Shape;476;p53"/>
          <p:cNvSpPr txBox="1"/>
          <p:nvPr>
            <p:ph idx="4294967295" type="subTitle"/>
          </p:nvPr>
        </p:nvSpPr>
        <p:spPr>
          <a:xfrm>
            <a:off x="5349400" y="3895025"/>
            <a:ext cx="1513200" cy="33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1"/>
                </a:solidFill>
              </a:rPr>
              <a:t>New</a:t>
            </a:r>
            <a:endParaRPr sz="1400">
              <a:solidFill>
                <a:schemeClr val="accent1"/>
              </a:solidFill>
            </a:endParaRPr>
          </a:p>
        </p:txBody>
      </p:sp>
      <p:sp>
        <p:nvSpPr>
          <p:cNvPr id="477" name="Google Shape;477;p53"/>
          <p:cNvSpPr txBox="1"/>
          <p:nvPr>
            <p:ph idx="4294967295" type="subTitle"/>
          </p:nvPr>
        </p:nvSpPr>
        <p:spPr>
          <a:xfrm>
            <a:off x="3241225" y="3895025"/>
            <a:ext cx="1513200" cy="33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1"/>
                </a:solidFill>
              </a:rPr>
              <a:t>Current</a:t>
            </a:r>
            <a:endParaRPr sz="1400">
              <a:solidFill>
                <a:schemeClr val="accent1"/>
              </a:solidFill>
            </a:endParaRPr>
          </a:p>
        </p:txBody>
      </p:sp>
      <p:sp>
        <p:nvSpPr>
          <p:cNvPr id="478" name="Google Shape;478;p53"/>
          <p:cNvSpPr txBox="1"/>
          <p:nvPr>
            <p:ph idx="4294967295" type="subTitle"/>
          </p:nvPr>
        </p:nvSpPr>
        <p:spPr>
          <a:xfrm rot="-5400000">
            <a:off x="1904000" y="2094200"/>
            <a:ext cx="1513200" cy="33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1"/>
                </a:solidFill>
              </a:rPr>
              <a:t>New</a:t>
            </a:r>
            <a:endParaRPr sz="1400">
              <a:solidFill>
                <a:schemeClr val="accent1"/>
              </a:solidFill>
            </a:endParaRPr>
          </a:p>
        </p:txBody>
      </p:sp>
      <p:sp>
        <p:nvSpPr>
          <p:cNvPr id="479" name="Google Shape;479;p53"/>
          <p:cNvSpPr txBox="1"/>
          <p:nvPr>
            <p:ph idx="4294967295" type="subTitle"/>
          </p:nvPr>
        </p:nvSpPr>
        <p:spPr>
          <a:xfrm rot="-5400000">
            <a:off x="1904000" y="3205775"/>
            <a:ext cx="1513200" cy="33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1"/>
                </a:solidFill>
              </a:rPr>
              <a:t>Current</a:t>
            </a:r>
            <a:endParaRPr sz="1400">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3" name="Shape 483"/>
        <p:cNvGrpSpPr/>
        <p:nvPr/>
      </p:nvGrpSpPr>
      <p:grpSpPr>
        <a:xfrm>
          <a:off x="0" y="0"/>
          <a:ext cx="0" cy="0"/>
          <a:chOff x="0" y="0"/>
          <a:chExt cx="0" cy="0"/>
        </a:xfrm>
      </p:grpSpPr>
      <p:cxnSp>
        <p:nvCxnSpPr>
          <p:cNvPr id="484" name="Google Shape;484;p54"/>
          <p:cNvCxnSpPr/>
          <p:nvPr/>
        </p:nvCxnSpPr>
        <p:spPr>
          <a:xfrm>
            <a:off x="5321675" y="3100450"/>
            <a:ext cx="425100" cy="1200"/>
          </a:xfrm>
          <a:prstGeom prst="straightConnector1">
            <a:avLst/>
          </a:prstGeom>
          <a:noFill/>
          <a:ln cap="flat" cmpd="sng" w="28575">
            <a:solidFill>
              <a:schemeClr val="dk2"/>
            </a:solidFill>
            <a:prstDash val="solid"/>
            <a:round/>
            <a:headEnd len="med" w="med" type="none"/>
            <a:tailEnd len="med" w="med" type="none"/>
          </a:ln>
        </p:spPr>
      </p:cxnSp>
      <p:cxnSp>
        <p:nvCxnSpPr>
          <p:cNvPr id="485" name="Google Shape;485;p54"/>
          <p:cNvCxnSpPr/>
          <p:nvPr/>
        </p:nvCxnSpPr>
        <p:spPr>
          <a:xfrm>
            <a:off x="4916075" y="3572125"/>
            <a:ext cx="425100" cy="1200"/>
          </a:xfrm>
          <a:prstGeom prst="straightConnector1">
            <a:avLst/>
          </a:prstGeom>
          <a:noFill/>
          <a:ln cap="flat" cmpd="sng" w="28575">
            <a:solidFill>
              <a:schemeClr val="dk2"/>
            </a:solidFill>
            <a:prstDash val="solid"/>
            <a:round/>
            <a:headEnd len="med" w="med" type="none"/>
            <a:tailEnd len="med" w="med" type="none"/>
          </a:ln>
        </p:spPr>
      </p:cxnSp>
      <p:cxnSp>
        <p:nvCxnSpPr>
          <p:cNvPr id="486" name="Google Shape;486;p54"/>
          <p:cNvCxnSpPr/>
          <p:nvPr/>
        </p:nvCxnSpPr>
        <p:spPr>
          <a:xfrm>
            <a:off x="5327000" y="4007650"/>
            <a:ext cx="425100" cy="1200"/>
          </a:xfrm>
          <a:prstGeom prst="straightConnector1">
            <a:avLst/>
          </a:prstGeom>
          <a:noFill/>
          <a:ln cap="flat" cmpd="sng" w="28575">
            <a:solidFill>
              <a:schemeClr val="dk2"/>
            </a:solidFill>
            <a:prstDash val="solid"/>
            <a:round/>
            <a:headEnd len="med" w="med" type="none"/>
            <a:tailEnd len="med" w="med" type="none"/>
          </a:ln>
        </p:spPr>
      </p:cxnSp>
      <p:cxnSp>
        <p:nvCxnSpPr>
          <p:cNvPr id="487" name="Google Shape;487;p54"/>
          <p:cNvCxnSpPr/>
          <p:nvPr/>
        </p:nvCxnSpPr>
        <p:spPr>
          <a:xfrm>
            <a:off x="5336075" y="3100450"/>
            <a:ext cx="5100" cy="907200"/>
          </a:xfrm>
          <a:prstGeom prst="straightConnector1">
            <a:avLst/>
          </a:prstGeom>
          <a:noFill/>
          <a:ln cap="flat" cmpd="sng" w="28575">
            <a:solidFill>
              <a:schemeClr val="dk2"/>
            </a:solidFill>
            <a:prstDash val="solid"/>
            <a:round/>
            <a:headEnd len="med" w="med" type="none"/>
            <a:tailEnd len="med" w="med" type="none"/>
          </a:ln>
        </p:spPr>
      </p:cxnSp>
      <p:cxnSp>
        <p:nvCxnSpPr>
          <p:cNvPr id="488" name="Google Shape;488;p54"/>
          <p:cNvCxnSpPr/>
          <p:nvPr/>
        </p:nvCxnSpPr>
        <p:spPr>
          <a:xfrm>
            <a:off x="5317150" y="1458525"/>
            <a:ext cx="425100" cy="1200"/>
          </a:xfrm>
          <a:prstGeom prst="straightConnector1">
            <a:avLst/>
          </a:prstGeom>
          <a:noFill/>
          <a:ln cap="flat" cmpd="sng" w="28575">
            <a:solidFill>
              <a:schemeClr val="dk2"/>
            </a:solidFill>
            <a:prstDash val="solid"/>
            <a:round/>
            <a:headEnd len="med" w="med" type="none"/>
            <a:tailEnd len="med" w="med" type="none"/>
          </a:ln>
        </p:spPr>
      </p:cxnSp>
      <p:cxnSp>
        <p:nvCxnSpPr>
          <p:cNvPr id="489" name="Google Shape;489;p54"/>
          <p:cNvCxnSpPr/>
          <p:nvPr/>
        </p:nvCxnSpPr>
        <p:spPr>
          <a:xfrm>
            <a:off x="4911550" y="1930200"/>
            <a:ext cx="425100" cy="1200"/>
          </a:xfrm>
          <a:prstGeom prst="straightConnector1">
            <a:avLst/>
          </a:prstGeom>
          <a:noFill/>
          <a:ln cap="flat" cmpd="sng" w="28575">
            <a:solidFill>
              <a:schemeClr val="dk2"/>
            </a:solidFill>
            <a:prstDash val="solid"/>
            <a:round/>
            <a:headEnd len="med" w="med" type="none"/>
            <a:tailEnd len="med" w="med" type="none"/>
          </a:ln>
        </p:spPr>
      </p:cxnSp>
      <p:cxnSp>
        <p:nvCxnSpPr>
          <p:cNvPr id="490" name="Google Shape;490;p54"/>
          <p:cNvCxnSpPr/>
          <p:nvPr/>
        </p:nvCxnSpPr>
        <p:spPr>
          <a:xfrm>
            <a:off x="5322475" y="2365725"/>
            <a:ext cx="425100" cy="1200"/>
          </a:xfrm>
          <a:prstGeom prst="straightConnector1">
            <a:avLst/>
          </a:prstGeom>
          <a:noFill/>
          <a:ln cap="flat" cmpd="sng" w="28575">
            <a:solidFill>
              <a:schemeClr val="dk2"/>
            </a:solidFill>
            <a:prstDash val="solid"/>
            <a:round/>
            <a:headEnd len="med" w="med" type="none"/>
            <a:tailEnd len="med" w="med" type="none"/>
          </a:ln>
        </p:spPr>
      </p:cxnSp>
      <p:cxnSp>
        <p:nvCxnSpPr>
          <p:cNvPr id="491" name="Google Shape;491;p54"/>
          <p:cNvCxnSpPr/>
          <p:nvPr/>
        </p:nvCxnSpPr>
        <p:spPr>
          <a:xfrm>
            <a:off x="3467025" y="1916750"/>
            <a:ext cx="425100" cy="1200"/>
          </a:xfrm>
          <a:prstGeom prst="straightConnector1">
            <a:avLst/>
          </a:prstGeom>
          <a:noFill/>
          <a:ln cap="flat" cmpd="sng" w="28575">
            <a:solidFill>
              <a:schemeClr val="dk2"/>
            </a:solidFill>
            <a:prstDash val="solid"/>
            <a:round/>
            <a:headEnd len="med" w="med" type="none"/>
            <a:tailEnd len="med" w="med" type="none"/>
          </a:ln>
        </p:spPr>
      </p:cxnSp>
      <p:cxnSp>
        <p:nvCxnSpPr>
          <p:cNvPr id="492" name="Google Shape;492;p54"/>
          <p:cNvCxnSpPr/>
          <p:nvPr/>
        </p:nvCxnSpPr>
        <p:spPr>
          <a:xfrm>
            <a:off x="3477150" y="3553450"/>
            <a:ext cx="425100" cy="2400"/>
          </a:xfrm>
          <a:prstGeom prst="straightConnector1">
            <a:avLst/>
          </a:prstGeom>
          <a:noFill/>
          <a:ln cap="flat" cmpd="sng" w="28575">
            <a:solidFill>
              <a:schemeClr val="dk2"/>
            </a:solidFill>
            <a:prstDash val="solid"/>
            <a:round/>
            <a:headEnd len="med" w="med" type="none"/>
            <a:tailEnd len="med" w="med" type="none"/>
          </a:ln>
        </p:spPr>
      </p:cxnSp>
      <p:cxnSp>
        <p:nvCxnSpPr>
          <p:cNvPr id="493" name="Google Shape;493;p54"/>
          <p:cNvCxnSpPr/>
          <p:nvPr/>
        </p:nvCxnSpPr>
        <p:spPr>
          <a:xfrm>
            <a:off x="3065000" y="2749875"/>
            <a:ext cx="425100" cy="2400"/>
          </a:xfrm>
          <a:prstGeom prst="straightConnector1">
            <a:avLst/>
          </a:prstGeom>
          <a:noFill/>
          <a:ln cap="flat" cmpd="sng" w="28575">
            <a:solidFill>
              <a:schemeClr val="dk2"/>
            </a:solidFill>
            <a:prstDash val="solid"/>
            <a:round/>
            <a:headEnd len="med" w="med" type="none"/>
            <a:tailEnd len="med" w="med" type="none"/>
          </a:ln>
        </p:spPr>
      </p:cxnSp>
      <p:sp>
        <p:nvSpPr>
          <p:cNvPr id="494" name="Google Shape;494;p54"/>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Segmentation by Distribution</a:t>
            </a:r>
            <a:endParaRPr/>
          </a:p>
        </p:txBody>
      </p:sp>
      <p:sp>
        <p:nvSpPr>
          <p:cNvPr id="495" name="Google Shape;495;p54"/>
          <p:cNvSpPr/>
          <p:nvPr/>
        </p:nvSpPr>
        <p:spPr>
          <a:xfrm>
            <a:off x="1849000" y="2085075"/>
            <a:ext cx="1467300" cy="131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4"/>
          <p:cNvSpPr/>
          <p:nvPr/>
        </p:nvSpPr>
        <p:spPr>
          <a:xfrm>
            <a:off x="3626250" y="1258250"/>
            <a:ext cx="1467300" cy="131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4"/>
          <p:cNvSpPr/>
          <p:nvPr/>
        </p:nvSpPr>
        <p:spPr>
          <a:xfrm>
            <a:off x="3626250" y="2894950"/>
            <a:ext cx="1467300" cy="131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4"/>
          <p:cNvSpPr/>
          <p:nvPr/>
        </p:nvSpPr>
        <p:spPr>
          <a:xfrm>
            <a:off x="5703200" y="1258250"/>
            <a:ext cx="1591800" cy="4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4"/>
          <p:cNvSpPr/>
          <p:nvPr/>
        </p:nvSpPr>
        <p:spPr>
          <a:xfrm>
            <a:off x="5703200" y="2166050"/>
            <a:ext cx="1591800" cy="4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4"/>
          <p:cNvSpPr/>
          <p:nvPr/>
        </p:nvSpPr>
        <p:spPr>
          <a:xfrm>
            <a:off x="5703200" y="2894950"/>
            <a:ext cx="1591800" cy="4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4"/>
          <p:cNvSpPr/>
          <p:nvPr/>
        </p:nvSpPr>
        <p:spPr>
          <a:xfrm>
            <a:off x="5703200" y="3802750"/>
            <a:ext cx="1591800" cy="4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4"/>
          <p:cNvSpPr txBox="1"/>
          <p:nvPr>
            <p:ph idx="4294967295" type="subTitle"/>
          </p:nvPr>
        </p:nvSpPr>
        <p:spPr>
          <a:xfrm>
            <a:off x="1900000" y="2411175"/>
            <a:ext cx="1365300" cy="66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lt1"/>
                </a:solidFill>
              </a:rPr>
              <a:t>Company Profit</a:t>
            </a:r>
            <a:endParaRPr b="1">
              <a:solidFill>
                <a:schemeClr val="lt1"/>
              </a:solidFill>
            </a:endParaRPr>
          </a:p>
        </p:txBody>
      </p:sp>
      <p:sp>
        <p:nvSpPr>
          <p:cNvPr id="503" name="Google Shape;503;p54"/>
          <p:cNvSpPr txBox="1"/>
          <p:nvPr>
            <p:ph idx="4294967295" type="subTitle"/>
          </p:nvPr>
        </p:nvSpPr>
        <p:spPr>
          <a:xfrm>
            <a:off x="3677250" y="1669850"/>
            <a:ext cx="1365300" cy="66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1"/>
                </a:solidFill>
              </a:rPr>
              <a:t>Revenue</a:t>
            </a:r>
            <a:endParaRPr b="1">
              <a:solidFill>
                <a:schemeClr val="accent1"/>
              </a:solidFill>
            </a:endParaRPr>
          </a:p>
        </p:txBody>
      </p:sp>
      <p:sp>
        <p:nvSpPr>
          <p:cNvPr id="504" name="Google Shape;504;p54"/>
          <p:cNvSpPr txBox="1"/>
          <p:nvPr>
            <p:ph idx="4294967295" type="subTitle"/>
          </p:nvPr>
        </p:nvSpPr>
        <p:spPr>
          <a:xfrm>
            <a:off x="3677250" y="3306550"/>
            <a:ext cx="1365300" cy="66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1"/>
                </a:solidFill>
              </a:rPr>
              <a:t>Cost</a:t>
            </a:r>
            <a:endParaRPr b="1">
              <a:solidFill>
                <a:schemeClr val="accent1"/>
              </a:solidFill>
            </a:endParaRPr>
          </a:p>
        </p:txBody>
      </p:sp>
      <p:sp>
        <p:nvSpPr>
          <p:cNvPr id="505" name="Google Shape;505;p54"/>
          <p:cNvSpPr txBox="1"/>
          <p:nvPr>
            <p:ph idx="4294967295" type="subTitle"/>
          </p:nvPr>
        </p:nvSpPr>
        <p:spPr>
          <a:xfrm>
            <a:off x="5703200" y="1258350"/>
            <a:ext cx="15918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Price per unit</a:t>
            </a:r>
            <a:endParaRPr sz="1400">
              <a:solidFill>
                <a:schemeClr val="dk1"/>
              </a:solidFill>
            </a:endParaRPr>
          </a:p>
        </p:txBody>
      </p:sp>
      <p:sp>
        <p:nvSpPr>
          <p:cNvPr id="506" name="Google Shape;506;p54"/>
          <p:cNvSpPr txBox="1"/>
          <p:nvPr>
            <p:ph idx="4294967295" type="subTitle"/>
          </p:nvPr>
        </p:nvSpPr>
        <p:spPr>
          <a:xfrm>
            <a:off x="5703200" y="2166050"/>
            <a:ext cx="1591800" cy="411600"/>
          </a:xfrm>
          <a:prstGeom prst="rect">
            <a:avLst/>
          </a:prstGeom>
          <a:solidFill>
            <a:schemeClr val="dk2"/>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1"/>
                </a:solidFill>
              </a:rPr>
              <a:t># of units sold</a:t>
            </a:r>
            <a:endParaRPr sz="1400">
              <a:solidFill>
                <a:schemeClr val="lt1"/>
              </a:solidFill>
            </a:endParaRPr>
          </a:p>
        </p:txBody>
      </p:sp>
      <p:sp>
        <p:nvSpPr>
          <p:cNvPr id="507" name="Google Shape;507;p54"/>
          <p:cNvSpPr txBox="1"/>
          <p:nvPr>
            <p:ph idx="4294967295" type="subTitle"/>
          </p:nvPr>
        </p:nvSpPr>
        <p:spPr>
          <a:xfrm>
            <a:off x="5703200" y="2894950"/>
            <a:ext cx="15918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Variable costs</a:t>
            </a:r>
            <a:endParaRPr sz="1400">
              <a:solidFill>
                <a:schemeClr val="dk1"/>
              </a:solidFill>
            </a:endParaRPr>
          </a:p>
        </p:txBody>
      </p:sp>
      <p:sp>
        <p:nvSpPr>
          <p:cNvPr id="508" name="Google Shape;508;p54"/>
          <p:cNvSpPr txBox="1"/>
          <p:nvPr>
            <p:ph idx="4294967295" type="subTitle"/>
          </p:nvPr>
        </p:nvSpPr>
        <p:spPr>
          <a:xfrm>
            <a:off x="5703200" y="3802750"/>
            <a:ext cx="15918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Fixed</a:t>
            </a:r>
            <a:r>
              <a:rPr lang="en" sz="1400">
                <a:solidFill>
                  <a:schemeClr val="dk1"/>
                </a:solidFill>
              </a:rPr>
              <a:t> costs</a:t>
            </a:r>
            <a:endParaRPr sz="1400">
              <a:solidFill>
                <a:schemeClr val="dk1"/>
              </a:solidFill>
            </a:endParaRPr>
          </a:p>
        </p:txBody>
      </p:sp>
      <p:cxnSp>
        <p:nvCxnSpPr>
          <p:cNvPr id="509" name="Google Shape;509;p54"/>
          <p:cNvCxnSpPr/>
          <p:nvPr/>
        </p:nvCxnSpPr>
        <p:spPr>
          <a:xfrm>
            <a:off x="3481325" y="1917225"/>
            <a:ext cx="10500" cy="1644000"/>
          </a:xfrm>
          <a:prstGeom prst="straightConnector1">
            <a:avLst/>
          </a:prstGeom>
          <a:noFill/>
          <a:ln cap="flat" cmpd="sng" w="28575">
            <a:solidFill>
              <a:schemeClr val="dk2"/>
            </a:solidFill>
            <a:prstDash val="solid"/>
            <a:round/>
            <a:headEnd len="med" w="med" type="none"/>
            <a:tailEnd len="med" w="med" type="none"/>
          </a:ln>
        </p:spPr>
      </p:cxnSp>
      <p:cxnSp>
        <p:nvCxnSpPr>
          <p:cNvPr id="510" name="Google Shape;510;p54"/>
          <p:cNvCxnSpPr/>
          <p:nvPr/>
        </p:nvCxnSpPr>
        <p:spPr>
          <a:xfrm>
            <a:off x="5331550" y="1458525"/>
            <a:ext cx="5100" cy="907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4" name="Shape 514"/>
        <p:cNvGrpSpPr/>
        <p:nvPr/>
      </p:nvGrpSpPr>
      <p:grpSpPr>
        <a:xfrm>
          <a:off x="0" y="0"/>
          <a:ext cx="0" cy="0"/>
          <a:chOff x="0" y="0"/>
          <a:chExt cx="0" cy="0"/>
        </a:xfrm>
      </p:grpSpPr>
      <p:sp>
        <p:nvSpPr>
          <p:cNvPr id="515" name="Google Shape;515;p55"/>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Map</a:t>
            </a:r>
            <a:endParaRPr/>
          </a:p>
        </p:txBody>
      </p:sp>
      <p:grpSp>
        <p:nvGrpSpPr>
          <p:cNvPr id="516" name="Google Shape;516;p55"/>
          <p:cNvGrpSpPr/>
          <p:nvPr/>
        </p:nvGrpSpPr>
        <p:grpSpPr>
          <a:xfrm>
            <a:off x="2730277" y="1548476"/>
            <a:ext cx="3683226" cy="2421992"/>
            <a:chOff x="235800" y="830650"/>
            <a:chExt cx="6978450" cy="4588844"/>
          </a:xfrm>
        </p:grpSpPr>
        <p:sp>
          <p:nvSpPr>
            <p:cNvPr id="517" name="Google Shape;517;p5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55"/>
          <p:cNvSpPr txBox="1"/>
          <p:nvPr>
            <p:ph idx="4294967295" type="subTitle"/>
          </p:nvPr>
        </p:nvSpPr>
        <p:spPr>
          <a:xfrm>
            <a:off x="717800" y="2022075"/>
            <a:ext cx="22617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1"/>
                </a:solidFill>
              </a:rPr>
              <a:t>Jupiter</a:t>
            </a:r>
            <a:endParaRPr b="1">
              <a:solidFill>
                <a:schemeClr val="accent1"/>
              </a:solidFill>
            </a:endParaRPr>
          </a:p>
        </p:txBody>
      </p:sp>
      <p:sp>
        <p:nvSpPr>
          <p:cNvPr id="524" name="Google Shape;524;p55"/>
          <p:cNvSpPr txBox="1"/>
          <p:nvPr>
            <p:ph idx="4294967295" type="subTitle"/>
          </p:nvPr>
        </p:nvSpPr>
        <p:spPr>
          <a:xfrm>
            <a:off x="717800" y="2397525"/>
            <a:ext cx="2261700" cy="72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accent2"/>
                </a:solidFill>
              </a:rPr>
              <a:t>Jupiter is the biggest planet of them all</a:t>
            </a:r>
            <a:endParaRPr sz="1400">
              <a:solidFill>
                <a:schemeClr val="accent2"/>
              </a:solidFill>
            </a:endParaRPr>
          </a:p>
        </p:txBody>
      </p:sp>
      <p:sp>
        <p:nvSpPr>
          <p:cNvPr id="525" name="Google Shape;525;p55"/>
          <p:cNvSpPr txBox="1"/>
          <p:nvPr>
            <p:ph idx="4294967295" type="subTitle"/>
          </p:nvPr>
        </p:nvSpPr>
        <p:spPr>
          <a:xfrm>
            <a:off x="6169075" y="2022075"/>
            <a:ext cx="2261700" cy="408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en">
                <a:solidFill>
                  <a:schemeClr val="accent1"/>
                </a:solidFill>
              </a:rPr>
              <a:t>Mars</a:t>
            </a:r>
            <a:endParaRPr b="1">
              <a:solidFill>
                <a:schemeClr val="accent1"/>
              </a:solidFill>
            </a:endParaRPr>
          </a:p>
        </p:txBody>
      </p:sp>
      <p:sp>
        <p:nvSpPr>
          <p:cNvPr id="526" name="Google Shape;526;p55"/>
          <p:cNvSpPr txBox="1"/>
          <p:nvPr>
            <p:ph idx="4294967295" type="subTitle"/>
          </p:nvPr>
        </p:nvSpPr>
        <p:spPr>
          <a:xfrm>
            <a:off x="6169075" y="2397525"/>
            <a:ext cx="2261700" cy="723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sz="1400">
                <a:solidFill>
                  <a:schemeClr val="accent2"/>
                </a:solidFill>
              </a:rPr>
              <a:t>Despite being red, Mars is a cold place</a:t>
            </a:r>
            <a:endParaRPr sz="1400">
              <a:solidFill>
                <a:schemeClr val="accent2"/>
              </a:solidFill>
            </a:endParaRPr>
          </a:p>
        </p:txBody>
      </p:sp>
      <p:cxnSp>
        <p:nvCxnSpPr>
          <p:cNvPr id="527" name="Google Shape;527;p55"/>
          <p:cNvCxnSpPr/>
          <p:nvPr/>
        </p:nvCxnSpPr>
        <p:spPr>
          <a:xfrm>
            <a:off x="2494450" y="2236800"/>
            <a:ext cx="2329500" cy="669900"/>
          </a:xfrm>
          <a:prstGeom prst="bentConnector3">
            <a:avLst>
              <a:gd fmla="val 50000" name="adj1"/>
            </a:avLst>
          </a:prstGeom>
          <a:noFill/>
          <a:ln cap="flat" cmpd="sng" w="19050">
            <a:solidFill>
              <a:schemeClr val="accent1"/>
            </a:solidFill>
            <a:prstDash val="solid"/>
            <a:round/>
            <a:headEnd len="med" w="med" type="oval"/>
            <a:tailEnd len="med" w="med" type="none"/>
          </a:ln>
        </p:spPr>
      </p:cxnSp>
      <p:cxnSp>
        <p:nvCxnSpPr>
          <p:cNvPr id="528" name="Google Shape;528;p55"/>
          <p:cNvCxnSpPr/>
          <p:nvPr/>
        </p:nvCxnSpPr>
        <p:spPr>
          <a:xfrm flipH="1">
            <a:off x="3782850" y="2236800"/>
            <a:ext cx="2966400" cy="1298700"/>
          </a:xfrm>
          <a:prstGeom prst="bentConnector3">
            <a:avLst>
              <a:gd fmla="val 50000" name="adj1"/>
            </a:avLst>
          </a:prstGeom>
          <a:noFill/>
          <a:ln cap="flat" cmpd="sng" w="19050">
            <a:solidFill>
              <a:schemeClr val="accent1"/>
            </a:solidFill>
            <a:prstDash val="solid"/>
            <a:round/>
            <a:headEnd len="med" w="med" type="oval"/>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2" name="Shape 532"/>
        <p:cNvGrpSpPr/>
        <p:nvPr/>
      </p:nvGrpSpPr>
      <p:grpSpPr>
        <a:xfrm>
          <a:off x="0" y="0"/>
          <a:ext cx="0" cy="0"/>
          <a:chOff x="0" y="0"/>
          <a:chExt cx="0" cy="0"/>
        </a:xfrm>
      </p:grpSpPr>
      <p:sp>
        <p:nvSpPr>
          <p:cNvPr id="533" name="Google Shape;533;p56"/>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Strategy Map</a:t>
            </a:r>
            <a:endParaRPr/>
          </a:p>
        </p:txBody>
      </p:sp>
      <p:sp>
        <p:nvSpPr>
          <p:cNvPr id="534" name="Google Shape;534;p56"/>
          <p:cNvSpPr/>
          <p:nvPr/>
        </p:nvSpPr>
        <p:spPr>
          <a:xfrm>
            <a:off x="717800" y="1204175"/>
            <a:ext cx="1900200" cy="77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6"/>
          <p:cNvSpPr/>
          <p:nvPr/>
        </p:nvSpPr>
        <p:spPr>
          <a:xfrm>
            <a:off x="717800" y="2076427"/>
            <a:ext cx="1900200" cy="77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6"/>
          <p:cNvSpPr/>
          <p:nvPr/>
        </p:nvSpPr>
        <p:spPr>
          <a:xfrm>
            <a:off x="717800" y="2948679"/>
            <a:ext cx="1900200" cy="77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6"/>
          <p:cNvSpPr/>
          <p:nvPr/>
        </p:nvSpPr>
        <p:spPr>
          <a:xfrm>
            <a:off x="717800" y="3820928"/>
            <a:ext cx="1900200" cy="77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6"/>
          <p:cNvSpPr txBox="1"/>
          <p:nvPr>
            <p:ph idx="4294967295" type="subTitle"/>
          </p:nvPr>
        </p:nvSpPr>
        <p:spPr>
          <a:xfrm>
            <a:off x="985250" y="1378775"/>
            <a:ext cx="13653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rPr>
              <a:t>Financial</a:t>
            </a:r>
            <a:endParaRPr b="1">
              <a:solidFill>
                <a:schemeClr val="lt1"/>
              </a:solidFill>
            </a:endParaRPr>
          </a:p>
        </p:txBody>
      </p:sp>
      <p:sp>
        <p:nvSpPr>
          <p:cNvPr id="539" name="Google Shape;539;p56"/>
          <p:cNvSpPr txBox="1"/>
          <p:nvPr>
            <p:ph idx="4294967295" type="subTitle"/>
          </p:nvPr>
        </p:nvSpPr>
        <p:spPr>
          <a:xfrm>
            <a:off x="985250" y="2251025"/>
            <a:ext cx="13653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rPr>
              <a:t>Customer</a:t>
            </a:r>
            <a:endParaRPr b="1">
              <a:solidFill>
                <a:schemeClr val="lt1"/>
              </a:solidFill>
            </a:endParaRPr>
          </a:p>
        </p:txBody>
      </p:sp>
      <p:sp>
        <p:nvSpPr>
          <p:cNvPr id="540" name="Google Shape;540;p56"/>
          <p:cNvSpPr txBox="1"/>
          <p:nvPr>
            <p:ph idx="4294967295" type="subTitle"/>
          </p:nvPr>
        </p:nvSpPr>
        <p:spPr>
          <a:xfrm>
            <a:off x="985250" y="2992325"/>
            <a:ext cx="13653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rPr>
              <a:t>Internal Process</a:t>
            </a:r>
            <a:endParaRPr b="1">
              <a:solidFill>
                <a:schemeClr val="lt1"/>
              </a:solidFill>
            </a:endParaRPr>
          </a:p>
        </p:txBody>
      </p:sp>
      <p:sp>
        <p:nvSpPr>
          <p:cNvPr id="541" name="Google Shape;541;p56"/>
          <p:cNvSpPr txBox="1"/>
          <p:nvPr>
            <p:ph idx="4294967295" type="subTitle"/>
          </p:nvPr>
        </p:nvSpPr>
        <p:spPr>
          <a:xfrm>
            <a:off x="985250" y="3864575"/>
            <a:ext cx="13653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rPr>
              <a:t>Learning &amp; Growth</a:t>
            </a:r>
            <a:endParaRPr b="1">
              <a:solidFill>
                <a:schemeClr val="lt1"/>
              </a:solidFill>
            </a:endParaRPr>
          </a:p>
        </p:txBody>
      </p:sp>
      <p:sp>
        <p:nvSpPr>
          <p:cNvPr id="542" name="Google Shape;542;p56"/>
          <p:cNvSpPr/>
          <p:nvPr/>
        </p:nvSpPr>
        <p:spPr>
          <a:xfrm>
            <a:off x="2618000" y="1204175"/>
            <a:ext cx="5808000" cy="77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6"/>
          <p:cNvSpPr/>
          <p:nvPr/>
        </p:nvSpPr>
        <p:spPr>
          <a:xfrm>
            <a:off x="2618000" y="2076425"/>
            <a:ext cx="5808000" cy="77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6"/>
          <p:cNvSpPr/>
          <p:nvPr/>
        </p:nvSpPr>
        <p:spPr>
          <a:xfrm>
            <a:off x="2618000" y="2948675"/>
            <a:ext cx="5808000" cy="77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6"/>
          <p:cNvSpPr/>
          <p:nvPr/>
        </p:nvSpPr>
        <p:spPr>
          <a:xfrm>
            <a:off x="2618000" y="3820925"/>
            <a:ext cx="5808000" cy="77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6"/>
          <p:cNvSpPr txBox="1"/>
          <p:nvPr>
            <p:ph idx="4294967295" type="subTitle"/>
          </p:nvPr>
        </p:nvSpPr>
        <p:spPr>
          <a:xfrm>
            <a:off x="3368088" y="1318775"/>
            <a:ext cx="1436400" cy="54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accent2"/>
                </a:solidFill>
              </a:rPr>
              <a:t>Increase revenue</a:t>
            </a:r>
            <a:endParaRPr sz="1400">
              <a:solidFill>
                <a:schemeClr val="accent2"/>
              </a:solidFill>
            </a:endParaRPr>
          </a:p>
        </p:txBody>
      </p:sp>
      <p:sp>
        <p:nvSpPr>
          <p:cNvPr id="547" name="Google Shape;547;p56"/>
          <p:cNvSpPr txBox="1"/>
          <p:nvPr>
            <p:ph idx="4294967295" type="subTitle"/>
          </p:nvPr>
        </p:nvSpPr>
        <p:spPr>
          <a:xfrm>
            <a:off x="4803800" y="1318775"/>
            <a:ext cx="1436400" cy="54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accent2"/>
                </a:solidFill>
              </a:rPr>
              <a:t>Increase profit</a:t>
            </a:r>
            <a:endParaRPr sz="1400">
              <a:solidFill>
                <a:schemeClr val="accent2"/>
              </a:solidFill>
            </a:endParaRPr>
          </a:p>
        </p:txBody>
      </p:sp>
      <p:sp>
        <p:nvSpPr>
          <p:cNvPr id="548" name="Google Shape;548;p56"/>
          <p:cNvSpPr txBox="1"/>
          <p:nvPr>
            <p:ph idx="4294967295" type="subTitle"/>
          </p:nvPr>
        </p:nvSpPr>
        <p:spPr>
          <a:xfrm>
            <a:off x="6239513" y="1318775"/>
            <a:ext cx="1436400" cy="54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accent2"/>
                </a:solidFill>
              </a:rPr>
              <a:t>Dec</a:t>
            </a:r>
            <a:r>
              <a:rPr lang="en" sz="1400">
                <a:solidFill>
                  <a:schemeClr val="accent2"/>
                </a:solidFill>
              </a:rPr>
              <a:t>rease fixed cost</a:t>
            </a:r>
            <a:endParaRPr sz="1400">
              <a:solidFill>
                <a:schemeClr val="accent2"/>
              </a:solidFill>
            </a:endParaRPr>
          </a:p>
        </p:txBody>
      </p:sp>
      <p:sp>
        <p:nvSpPr>
          <p:cNvPr id="549" name="Google Shape;549;p56"/>
          <p:cNvSpPr txBox="1"/>
          <p:nvPr>
            <p:ph idx="4294967295" type="subTitle"/>
          </p:nvPr>
        </p:nvSpPr>
        <p:spPr>
          <a:xfrm>
            <a:off x="2804000" y="2191025"/>
            <a:ext cx="1900200" cy="54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accent2"/>
                </a:solidFill>
              </a:rPr>
              <a:t>Increase customer satisfaction</a:t>
            </a:r>
            <a:endParaRPr sz="1400">
              <a:solidFill>
                <a:schemeClr val="accent2"/>
              </a:solidFill>
            </a:endParaRPr>
          </a:p>
        </p:txBody>
      </p:sp>
      <p:sp>
        <p:nvSpPr>
          <p:cNvPr id="550" name="Google Shape;550;p56"/>
          <p:cNvSpPr txBox="1"/>
          <p:nvPr>
            <p:ph idx="4294967295" type="subTitle"/>
          </p:nvPr>
        </p:nvSpPr>
        <p:spPr>
          <a:xfrm>
            <a:off x="4765214" y="2191025"/>
            <a:ext cx="1900200" cy="54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accent2"/>
                </a:solidFill>
              </a:rPr>
              <a:t>Become a trusted brand </a:t>
            </a:r>
            <a:endParaRPr sz="1400">
              <a:solidFill>
                <a:schemeClr val="accent2"/>
              </a:solidFill>
            </a:endParaRPr>
          </a:p>
        </p:txBody>
      </p:sp>
      <p:sp>
        <p:nvSpPr>
          <p:cNvPr id="551" name="Google Shape;551;p56"/>
          <p:cNvSpPr txBox="1"/>
          <p:nvPr>
            <p:ph idx="4294967295" type="subTitle"/>
          </p:nvPr>
        </p:nvSpPr>
        <p:spPr>
          <a:xfrm>
            <a:off x="6726429" y="2191025"/>
            <a:ext cx="19002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accent2"/>
                </a:solidFill>
              </a:rPr>
              <a:t>Sell new </a:t>
            </a:r>
            <a:endParaRPr sz="1400">
              <a:solidFill>
                <a:schemeClr val="accent2"/>
              </a:solidFill>
            </a:endParaRPr>
          </a:p>
          <a:p>
            <a:pPr indent="0" lvl="0" marL="0" rtl="0" algn="l">
              <a:spcBef>
                <a:spcPts val="0"/>
              </a:spcBef>
              <a:spcAft>
                <a:spcPts val="0"/>
              </a:spcAft>
              <a:buClr>
                <a:schemeClr val="dk1"/>
              </a:buClr>
              <a:buSzPts val="1100"/>
              <a:buFont typeface="Arial"/>
              <a:buNone/>
            </a:pPr>
            <a:r>
              <a:rPr lang="en" sz="1400">
                <a:solidFill>
                  <a:schemeClr val="accent2"/>
                </a:solidFill>
              </a:rPr>
              <a:t>products</a:t>
            </a:r>
            <a:endParaRPr sz="1400">
              <a:solidFill>
                <a:schemeClr val="accent2"/>
              </a:solidFill>
            </a:endParaRPr>
          </a:p>
        </p:txBody>
      </p:sp>
      <p:sp>
        <p:nvSpPr>
          <p:cNvPr id="552" name="Google Shape;552;p56"/>
          <p:cNvSpPr txBox="1"/>
          <p:nvPr>
            <p:ph idx="4294967295" type="subTitle"/>
          </p:nvPr>
        </p:nvSpPr>
        <p:spPr>
          <a:xfrm>
            <a:off x="3072000" y="3063275"/>
            <a:ext cx="2308500" cy="54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accent2"/>
                </a:solidFill>
              </a:rPr>
              <a:t>Understand</a:t>
            </a:r>
            <a:r>
              <a:rPr lang="en" sz="1400">
                <a:solidFill>
                  <a:schemeClr val="accent2"/>
                </a:solidFill>
              </a:rPr>
              <a:t> customer segments</a:t>
            </a:r>
            <a:endParaRPr sz="1400">
              <a:solidFill>
                <a:schemeClr val="accent2"/>
              </a:solidFill>
            </a:endParaRPr>
          </a:p>
        </p:txBody>
      </p:sp>
      <p:sp>
        <p:nvSpPr>
          <p:cNvPr id="553" name="Google Shape;553;p56"/>
          <p:cNvSpPr txBox="1"/>
          <p:nvPr>
            <p:ph idx="4294967295" type="subTitle"/>
          </p:nvPr>
        </p:nvSpPr>
        <p:spPr>
          <a:xfrm>
            <a:off x="5566500" y="3063275"/>
            <a:ext cx="23085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accent2"/>
                </a:solidFill>
              </a:rPr>
              <a:t>Decrease delivery </a:t>
            </a:r>
            <a:endParaRPr sz="1400">
              <a:solidFill>
                <a:schemeClr val="accent2"/>
              </a:solidFill>
            </a:endParaRPr>
          </a:p>
          <a:p>
            <a:pPr indent="0" lvl="0" marL="0" rtl="0" algn="l">
              <a:spcBef>
                <a:spcPts val="0"/>
              </a:spcBef>
              <a:spcAft>
                <a:spcPts val="0"/>
              </a:spcAft>
              <a:buClr>
                <a:schemeClr val="dk1"/>
              </a:buClr>
              <a:buSzPts val="1100"/>
              <a:buFont typeface="Arial"/>
              <a:buNone/>
            </a:pPr>
            <a:r>
              <a:rPr lang="en" sz="1400">
                <a:solidFill>
                  <a:schemeClr val="accent2"/>
                </a:solidFill>
              </a:rPr>
              <a:t>time</a:t>
            </a:r>
            <a:endParaRPr sz="1400">
              <a:solidFill>
                <a:schemeClr val="accent2"/>
              </a:solidFill>
            </a:endParaRPr>
          </a:p>
        </p:txBody>
      </p:sp>
      <p:sp>
        <p:nvSpPr>
          <p:cNvPr id="554" name="Google Shape;554;p56"/>
          <p:cNvSpPr txBox="1"/>
          <p:nvPr>
            <p:ph idx="4294967295" type="subTitle"/>
          </p:nvPr>
        </p:nvSpPr>
        <p:spPr>
          <a:xfrm>
            <a:off x="3087737" y="3935525"/>
            <a:ext cx="1900200" cy="54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accent2"/>
                </a:solidFill>
              </a:rPr>
              <a:t>Improve employee satisfaction</a:t>
            </a:r>
            <a:endParaRPr sz="1400">
              <a:solidFill>
                <a:schemeClr val="accent2"/>
              </a:solidFill>
            </a:endParaRPr>
          </a:p>
        </p:txBody>
      </p:sp>
      <p:sp>
        <p:nvSpPr>
          <p:cNvPr id="555" name="Google Shape;555;p56"/>
          <p:cNvSpPr txBox="1"/>
          <p:nvPr>
            <p:ph idx="4294967295" type="subTitle"/>
          </p:nvPr>
        </p:nvSpPr>
        <p:spPr>
          <a:xfrm>
            <a:off x="5566500" y="3935525"/>
            <a:ext cx="1900200" cy="54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accent2"/>
                </a:solidFill>
              </a:rPr>
              <a:t>Improve customer information</a:t>
            </a:r>
            <a:endParaRPr sz="140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p:nvPr/>
        </p:nvSpPr>
        <p:spPr>
          <a:xfrm>
            <a:off x="5335124" y="2077325"/>
            <a:ext cx="3026400" cy="1158300"/>
          </a:xfrm>
          <a:prstGeom prst="homePlate">
            <a:avLst>
              <a:gd fmla="val 50000"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a:off x="3793475" y="2077325"/>
            <a:ext cx="2595600" cy="1158300"/>
          </a:xfrm>
          <a:prstGeom prst="homePlate">
            <a:avLst>
              <a:gd fmla="val 50000"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a:off x="2187425" y="2077325"/>
            <a:ext cx="2218200" cy="1158300"/>
          </a:xfrm>
          <a:prstGeom prst="homePlate">
            <a:avLst>
              <a:gd fmla="val 50000"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txBox="1"/>
          <p:nvPr>
            <p:ph type="title"/>
          </p:nvPr>
        </p:nvSpPr>
        <p:spPr>
          <a:xfrm>
            <a:off x="717800" y="383175"/>
            <a:ext cx="22746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a:t>
            </a:r>
            <a:endParaRPr/>
          </a:p>
        </p:txBody>
      </p:sp>
      <p:sp>
        <p:nvSpPr>
          <p:cNvPr id="199" name="Google Shape;199;p30"/>
          <p:cNvSpPr/>
          <p:nvPr/>
        </p:nvSpPr>
        <p:spPr>
          <a:xfrm>
            <a:off x="505700" y="2077325"/>
            <a:ext cx="2218200" cy="1158300"/>
          </a:xfrm>
          <a:prstGeom prst="homePlate">
            <a:avLst>
              <a:gd fmla="val 50000"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txBox="1"/>
          <p:nvPr>
            <p:ph idx="4294967295" type="subTitle"/>
          </p:nvPr>
        </p:nvSpPr>
        <p:spPr>
          <a:xfrm>
            <a:off x="628700" y="2306409"/>
            <a:ext cx="17349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solidFill>
                  <a:schemeClr val="lt1"/>
                </a:solidFill>
              </a:rPr>
              <a:t>Data Quality Control</a:t>
            </a:r>
            <a:endParaRPr b="1" sz="1500">
              <a:solidFill>
                <a:schemeClr val="lt1"/>
              </a:solidFill>
            </a:endParaRPr>
          </a:p>
        </p:txBody>
      </p:sp>
      <p:sp>
        <p:nvSpPr>
          <p:cNvPr id="201" name="Google Shape;201;p30"/>
          <p:cNvSpPr txBox="1"/>
          <p:nvPr>
            <p:ph idx="4294967295" type="subTitle"/>
          </p:nvPr>
        </p:nvSpPr>
        <p:spPr>
          <a:xfrm>
            <a:off x="5702516" y="477825"/>
            <a:ext cx="1734900" cy="458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rPr>
              <a:t>Synthesize</a:t>
            </a:r>
            <a:endParaRPr b="1">
              <a:solidFill>
                <a:schemeClr val="lt1"/>
              </a:solidFill>
            </a:endParaRPr>
          </a:p>
        </p:txBody>
      </p:sp>
      <p:sp>
        <p:nvSpPr>
          <p:cNvPr id="202" name="Google Shape;202;p30"/>
          <p:cNvSpPr txBox="1"/>
          <p:nvPr>
            <p:ph idx="4294967295" type="subTitle"/>
          </p:nvPr>
        </p:nvSpPr>
        <p:spPr>
          <a:xfrm>
            <a:off x="398150" y="3361925"/>
            <a:ext cx="2433300" cy="166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lang="en" sz="1400">
                <a:solidFill>
                  <a:schemeClr val="dk1"/>
                </a:solidFill>
              </a:rPr>
              <a:t>Ensure data is usable, remove bias.</a:t>
            </a:r>
            <a:endParaRPr sz="1400">
              <a:solidFill>
                <a:schemeClr val="dk1"/>
              </a:solidFill>
            </a:endParaRPr>
          </a:p>
        </p:txBody>
      </p:sp>
      <p:sp>
        <p:nvSpPr>
          <p:cNvPr id="203" name="Google Shape;203;p30"/>
          <p:cNvSpPr txBox="1"/>
          <p:nvPr>
            <p:ph idx="4294967295" type="subTitle"/>
          </p:nvPr>
        </p:nvSpPr>
        <p:spPr>
          <a:xfrm>
            <a:off x="2831450" y="3400025"/>
            <a:ext cx="2818200" cy="166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lang="en" sz="1400">
                <a:solidFill>
                  <a:schemeClr val="dk1"/>
                </a:solidFill>
              </a:rPr>
              <a:t>Select valuable features, reduce to most </a:t>
            </a:r>
            <a:r>
              <a:rPr lang="en" sz="1400">
                <a:solidFill>
                  <a:schemeClr val="dk1"/>
                </a:solidFill>
              </a:rPr>
              <a:t>relevant.</a:t>
            </a:r>
            <a:endParaRPr sz="1400">
              <a:solidFill>
                <a:schemeClr val="dk1"/>
              </a:solidFill>
            </a:endParaRPr>
          </a:p>
        </p:txBody>
      </p:sp>
      <p:sp>
        <p:nvSpPr>
          <p:cNvPr id="204" name="Google Shape;204;p30"/>
          <p:cNvSpPr txBox="1"/>
          <p:nvPr>
            <p:ph idx="4294967295" type="subTitle"/>
          </p:nvPr>
        </p:nvSpPr>
        <p:spPr>
          <a:xfrm>
            <a:off x="5631675" y="3400025"/>
            <a:ext cx="2433300" cy="166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lang="en" sz="1400">
                <a:solidFill>
                  <a:schemeClr val="dk1"/>
                </a:solidFill>
              </a:rPr>
              <a:t>Build</a:t>
            </a:r>
            <a:r>
              <a:rPr lang="en" sz="1400">
                <a:solidFill>
                  <a:schemeClr val="dk1"/>
                </a:solidFill>
              </a:rPr>
              <a:t> neural network</a:t>
            </a:r>
            <a:endParaRPr sz="1400">
              <a:solidFill>
                <a:schemeClr val="dk1"/>
              </a:solidFill>
            </a:endParaRPr>
          </a:p>
        </p:txBody>
      </p:sp>
      <p:sp>
        <p:nvSpPr>
          <p:cNvPr id="205" name="Google Shape;205;p30"/>
          <p:cNvSpPr txBox="1"/>
          <p:nvPr>
            <p:ph idx="4294967295" type="subTitle"/>
          </p:nvPr>
        </p:nvSpPr>
        <p:spPr>
          <a:xfrm>
            <a:off x="2429075" y="2306409"/>
            <a:ext cx="17349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solidFill>
                  <a:schemeClr val="lt1"/>
                </a:solidFill>
              </a:rPr>
              <a:t>Feature Selection</a:t>
            </a:r>
            <a:endParaRPr b="1" sz="1500">
              <a:solidFill>
                <a:schemeClr val="lt1"/>
              </a:solidFill>
            </a:endParaRPr>
          </a:p>
        </p:txBody>
      </p:sp>
      <p:sp>
        <p:nvSpPr>
          <p:cNvPr id="206" name="Google Shape;206;p30"/>
          <p:cNvSpPr txBox="1"/>
          <p:nvPr>
            <p:ph idx="4294967295" type="subTitle"/>
          </p:nvPr>
        </p:nvSpPr>
        <p:spPr>
          <a:xfrm>
            <a:off x="4388148" y="2306409"/>
            <a:ext cx="17349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solidFill>
                  <a:schemeClr val="lt1"/>
                </a:solidFill>
              </a:rPr>
              <a:t>Dimensionality Reduction</a:t>
            </a:r>
            <a:endParaRPr b="1" sz="1500">
              <a:solidFill>
                <a:schemeClr val="lt1"/>
              </a:solidFill>
            </a:endParaRPr>
          </a:p>
        </p:txBody>
      </p:sp>
      <p:sp>
        <p:nvSpPr>
          <p:cNvPr id="207" name="Google Shape;207;p30"/>
          <p:cNvSpPr txBox="1"/>
          <p:nvPr>
            <p:ph idx="4294967295" type="subTitle"/>
          </p:nvPr>
        </p:nvSpPr>
        <p:spPr>
          <a:xfrm>
            <a:off x="6253800" y="2306409"/>
            <a:ext cx="17349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solidFill>
                  <a:schemeClr val="lt1"/>
                </a:solidFill>
              </a:rPr>
              <a:t>Model &amp; Validation</a:t>
            </a:r>
            <a:endParaRPr b="1" sz="15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p57"/>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p:txBody>
      </p:sp>
      <p:sp>
        <p:nvSpPr>
          <p:cNvPr id="561" name="Google Shape;561;p57"/>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the closest planet to the Sun and the smallest one in the Solar System—it’s only a bit larger than the Moon</a:t>
            </a:r>
            <a:endParaRPr/>
          </a:p>
        </p:txBody>
      </p:sp>
      <p:sp>
        <p:nvSpPr>
          <p:cNvPr id="562" name="Google Shape;562;p57"/>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 has a beautiful name and is the second planet from the Sun. It’s terribly hot—even hotter than Mercury</a:t>
            </a:r>
            <a:endParaRPr/>
          </a:p>
        </p:txBody>
      </p:sp>
      <p:sp>
        <p:nvSpPr>
          <p:cNvPr id="563" name="Google Shape;563;p57"/>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a:t>
            </a:r>
            <a:endParaRPr/>
          </a:p>
        </p:txBody>
      </p:sp>
      <p:sp>
        <p:nvSpPr>
          <p:cNvPr id="564" name="Google Shape;564;p57"/>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a:t>
            </a:r>
            <a:endParaRPr/>
          </a:p>
        </p:txBody>
      </p:sp>
      <p:sp>
        <p:nvSpPr>
          <p:cNvPr id="565" name="Google Shape;565;p57"/>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7"/>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0" name="Shape 570"/>
        <p:cNvGrpSpPr/>
        <p:nvPr/>
      </p:nvGrpSpPr>
      <p:grpSpPr>
        <a:xfrm>
          <a:off x="0" y="0"/>
          <a:ext cx="0" cy="0"/>
          <a:chOff x="0" y="0"/>
          <a:chExt cx="0" cy="0"/>
        </a:xfrm>
      </p:grpSpPr>
      <p:sp>
        <p:nvSpPr>
          <p:cNvPr id="571" name="Google Shape;571;p58"/>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572" name="Google Shape;572;p58"/>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59"/>
          <p:cNvSpPr txBox="1"/>
          <p:nvPr>
            <p:ph idx="1" type="body"/>
          </p:nvPr>
        </p:nvSpPr>
        <p:spPr>
          <a:xfrm>
            <a:off x="713225" y="544075"/>
            <a:ext cx="4458900" cy="1750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1"/>
                </a:solidFill>
              </a:rPr>
              <a:t>A picture is worth a thousand words</a:t>
            </a:r>
            <a:endParaRPr>
              <a:solidFill>
                <a:schemeClr val="accent1"/>
              </a:solidFill>
            </a:endParaRPr>
          </a:p>
        </p:txBody>
      </p:sp>
      <p:sp>
        <p:nvSpPr>
          <p:cNvPr id="578" name="Google Shape;578;p59"/>
          <p:cNvSpPr/>
          <p:nvPr/>
        </p:nvSpPr>
        <p:spPr>
          <a:xfrm>
            <a:off x="0" y="379830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9"/>
          <p:cNvSpPr/>
          <p:nvPr/>
        </p:nvSpPr>
        <p:spPr>
          <a:xfrm>
            <a:off x="1216200" y="2453100"/>
            <a:ext cx="1216200" cy="134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60"/>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 picture always reinforces the concept</a:t>
            </a:r>
            <a:endParaRPr/>
          </a:p>
        </p:txBody>
      </p:sp>
      <p:sp>
        <p:nvSpPr>
          <p:cNvPr id="585" name="Google Shape;585;p60"/>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Images reveal large amounts of data, so remember: use an image instead of a long text</a:t>
            </a:r>
            <a:endParaRPr/>
          </a:p>
        </p:txBody>
      </p:sp>
      <p:pic>
        <p:nvPicPr>
          <p:cNvPr id="586" name="Google Shape;586;p60"/>
          <p:cNvPicPr preferRelativeResize="0"/>
          <p:nvPr/>
        </p:nvPicPr>
        <p:blipFill rotWithShape="1">
          <a:blip r:embed="rId3">
            <a:alphaModFix/>
          </a:blip>
          <a:srcRect b="0" l="10502" r="15379" t="0"/>
          <a:stretch/>
        </p:blipFill>
        <p:spPr>
          <a:xfrm>
            <a:off x="0" y="1075474"/>
            <a:ext cx="3327121" cy="299255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0" name="Shape 590"/>
        <p:cNvGrpSpPr/>
        <p:nvPr/>
      </p:nvGrpSpPr>
      <p:grpSpPr>
        <a:xfrm>
          <a:off x="0" y="0"/>
          <a:ext cx="0" cy="0"/>
          <a:chOff x="0" y="0"/>
          <a:chExt cx="0" cy="0"/>
        </a:xfrm>
      </p:grpSpPr>
      <p:sp>
        <p:nvSpPr>
          <p:cNvPr id="591" name="Google Shape;591;p61"/>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592" name="Google Shape;592;p61"/>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could enter a subtitle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if you need it</a:t>
            </a:r>
            <a:endParaRPr/>
          </a:p>
        </p:txBody>
      </p:sp>
      <p:sp>
        <p:nvSpPr>
          <p:cNvPr id="593" name="Google Shape;593;p61"/>
          <p:cNvSpPr txBox="1"/>
          <p:nvPr>
            <p:ph idx="2" type="title"/>
          </p:nvPr>
        </p:nvSpPr>
        <p:spPr>
          <a:xfrm>
            <a:off x="713300" y="1262325"/>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6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Target</a:t>
            </a:r>
            <a:endParaRPr/>
          </a:p>
        </p:txBody>
      </p:sp>
      <p:sp>
        <p:nvSpPr>
          <p:cNvPr id="599" name="Google Shape;599;p62"/>
          <p:cNvSpPr txBox="1"/>
          <p:nvPr/>
        </p:nvSpPr>
        <p:spPr>
          <a:xfrm flipH="1">
            <a:off x="6858250" y="1377575"/>
            <a:ext cx="1353300" cy="357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Montserrat"/>
                <a:ea typeface="Montserrat"/>
                <a:cs typeface="Montserrat"/>
                <a:sym typeface="Montserrat"/>
              </a:rPr>
              <a:t>Age</a:t>
            </a:r>
            <a:endParaRPr b="1" sz="1800">
              <a:solidFill>
                <a:schemeClr val="accent1"/>
              </a:solidFill>
              <a:latin typeface="Montserrat"/>
              <a:ea typeface="Montserrat"/>
              <a:cs typeface="Montserrat"/>
              <a:sym typeface="Montserrat"/>
            </a:endParaRPr>
          </a:p>
        </p:txBody>
      </p:sp>
      <p:sp>
        <p:nvSpPr>
          <p:cNvPr id="600" name="Google Shape;600;p62"/>
          <p:cNvSpPr txBox="1"/>
          <p:nvPr/>
        </p:nvSpPr>
        <p:spPr>
          <a:xfrm flipH="1">
            <a:off x="6851925" y="2275600"/>
            <a:ext cx="1353300" cy="38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Montserrat"/>
                <a:ea typeface="Montserrat"/>
                <a:cs typeface="Montserrat"/>
                <a:sym typeface="Montserrat"/>
              </a:rPr>
              <a:t>36 - 45</a:t>
            </a:r>
            <a:endParaRPr b="1" sz="2400">
              <a:solidFill>
                <a:schemeClr val="accent1"/>
              </a:solidFill>
              <a:latin typeface="Montserrat"/>
              <a:ea typeface="Montserrat"/>
              <a:cs typeface="Montserrat"/>
              <a:sym typeface="Montserrat"/>
            </a:endParaRPr>
          </a:p>
        </p:txBody>
      </p:sp>
      <p:sp>
        <p:nvSpPr>
          <p:cNvPr id="601" name="Google Shape;601;p62"/>
          <p:cNvSpPr txBox="1"/>
          <p:nvPr/>
        </p:nvSpPr>
        <p:spPr>
          <a:xfrm flipH="1">
            <a:off x="6851925" y="1856400"/>
            <a:ext cx="1353300" cy="38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Montserrat"/>
                <a:ea typeface="Montserrat"/>
                <a:cs typeface="Montserrat"/>
                <a:sym typeface="Montserrat"/>
              </a:rPr>
              <a:t>25 - 35</a:t>
            </a:r>
            <a:endParaRPr b="1" sz="2400">
              <a:solidFill>
                <a:schemeClr val="accent1"/>
              </a:solidFill>
              <a:latin typeface="Montserrat"/>
              <a:ea typeface="Montserrat"/>
              <a:cs typeface="Montserrat"/>
              <a:sym typeface="Montserrat"/>
            </a:endParaRPr>
          </a:p>
        </p:txBody>
      </p:sp>
      <p:sp>
        <p:nvSpPr>
          <p:cNvPr id="602" name="Google Shape;602;p62"/>
          <p:cNvSpPr/>
          <p:nvPr/>
        </p:nvSpPr>
        <p:spPr>
          <a:xfrm flipH="1">
            <a:off x="4927725" y="2406700"/>
            <a:ext cx="1922100" cy="1188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flipH="1">
            <a:off x="6333227" y="2406700"/>
            <a:ext cx="516600" cy="118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flipH="1">
            <a:off x="4927725" y="2003600"/>
            <a:ext cx="1922100" cy="1188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flipH="1">
            <a:off x="5558326" y="2003600"/>
            <a:ext cx="1291500" cy="118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2"/>
          <p:cNvSpPr txBox="1"/>
          <p:nvPr/>
        </p:nvSpPr>
        <p:spPr>
          <a:xfrm flipH="1">
            <a:off x="797350" y="1377575"/>
            <a:ext cx="1353300" cy="35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Montserrat"/>
                <a:ea typeface="Montserrat"/>
                <a:cs typeface="Montserrat"/>
                <a:sym typeface="Montserrat"/>
              </a:rPr>
              <a:t>Gender</a:t>
            </a:r>
            <a:endParaRPr b="1" sz="1800">
              <a:solidFill>
                <a:schemeClr val="accent1"/>
              </a:solidFill>
              <a:latin typeface="Montserrat"/>
              <a:ea typeface="Montserrat"/>
              <a:cs typeface="Montserrat"/>
              <a:sym typeface="Montserrat"/>
            </a:endParaRPr>
          </a:p>
        </p:txBody>
      </p:sp>
      <p:sp>
        <p:nvSpPr>
          <p:cNvPr id="607" name="Google Shape;607;p62"/>
          <p:cNvSpPr txBox="1"/>
          <p:nvPr/>
        </p:nvSpPr>
        <p:spPr>
          <a:xfrm>
            <a:off x="717800" y="2275600"/>
            <a:ext cx="1353300" cy="38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Montserrat"/>
                <a:ea typeface="Montserrat"/>
                <a:cs typeface="Montserrat"/>
                <a:sym typeface="Montserrat"/>
              </a:rPr>
              <a:t>40%</a:t>
            </a:r>
            <a:endParaRPr b="1" sz="2400">
              <a:solidFill>
                <a:schemeClr val="accent1"/>
              </a:solidFill>
              <a:latin typeface="Montserrat"/>
              <a:ea typeface="Montserrat"/>
              <a:cs typeface="Montserrat"/>
              <a:sym typeface="Montserrat"/>
            </a:endParaRPr>
          </a:p>
        </p:txBody>
      </p:sp>
      <p:sp>
        <p:nvSpPr>
          <p:cNvPr id="608" name="Google Shape;608;p62"/>
          <p:cNvSpPr txBox="1"/>
          <p:nvPr/>
        </p:nvSpPr>
        <p:spPr>
          <a:xfrm>
            <a:off x="717800" y="1856400"/>
            <a:ext cx="1353300" cy="38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Montserrat"/>
                <a:ea typeface="Montserrat"/>
                <a:cs typeface="Montserrat"/>
                <a:sym typeface="Montserrat"/>
              </a:rPr>
              <a:t>60%</a:t>
            </a:r>
            <a:endParaRPr b="1" sz="2400">
              <a:solidFill>
                <a:schemeClr val="accent1"/>
              </a:solidFill>
              <a:latin typeface="Montserrat"/>
              <a:ea typeface="Montserrat"/>
              <a:cs typeface="Montserrat"/>
              <a:sym typeface="Montserrat"/>
            </a:endParaRPr>
          </a:p>
        </p:txBody>
      </p:sp>
      <p:sp>
        <p:nvSpPr>
          <p:cNvPr id="609" name="Google Shape;609;p62"/>
          <p:cNvSpPr/>
          <p:nvPr/>
        </p:nvSpPr>
        <p:spPr>
          <a:xfrm>
            <a:off x="1657226" y="2406700"/>
            <a:ext cx="1922100" cy="1188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2"/>
          <p:cNvSpPr/>
          <p:nvPr/>
        </p:nvSpPr>
        <p:spPr>
          <a:xfrm>
            <a:off x="1657225" y="2406700"/>
            <a:ext cx="816600" cy="118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2"/>
          <p:cNvSpPr/>
          <p:nvPr/>
        </p:nvSpPr>
        <p:spPr>
          <a:xfrm>
            <a:off x="1657226" y="2003600"/>
            <a:ext cx="1922100" cy="1188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2"/>
          <p:cNvSpPr/>
          <p:nvPr/>
        </p:nvSpPr>
        <p:spPr>
          <a:xfrm>
            <a:off x="1657225" y="2003600"/>
            <a:ext cx="1579500" cy="118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2"/>
          <p:cNvSpPr txBox="1"/>
          <p:nvPr/>
        </p:nvSpPr>
        <p:spPr>
          <a:xfrm flipH="1">
            <a:off x="3895250" y="2977100"/>
            <a:ext cx="13533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Montserrat"/>
                <a:ea typeface="Montserrat"/>
                <a:cs typeface="Montserrat"/>
                <a:sym typeface="Montserrat"/>
              </a:rPr>
              <a:t>Interests</a:t>
            </a:r>
            <a:endParaRPr b="1" sz="1800">
              <a:solidFill>
                <a:schemeClr val="accent1"/>
              </a:solidFill>
              <a:latin typeface="Montserrat"/>
              <a:ea typeface="Montserrat"/>
              <a:cs typeface="Montserrat"/>
              <a:sym typeface="Montserrat"/>
            </a:endParaRPr>
          </a:p>
        </p:txBody>
      </p:sp>
      <p:grpSp>
        <p:nvGrpSpPr>
          <p:cNvPr id="614" name="Google Shape;614;p62"/>
          <p:cNvGrpSpPr/>
          <p:nvPr/>
        </p:nvGrpSpPr>
        <p:grpSpPr>
          <a:xfrm>
            <a:off x="2934671" y="3641092"/>
            <a:ext cx="412383" cy="374912"/>
            <a:chOff x="-46772025" y="2350650"/>
            <a:chExt cx="300900" cy="264675"/>
          </a:xfrm>
        </p:grpSpPr>
        <p:sp>
          <p:nvSpPr>
            <p:cNvPr id="615" name="Google Shape;615;p62"/>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2"/>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62"/>
          <p:cNvGrpSpPr/>
          <p:nvPr/>
        </p:nvGrpSpPr>
        <p:grpSpPr>
          <a:xfrm>
            <a:off x="3682815" y="3641093"/>
            <a:ext cx="374918" cy="374910"/>
            <a:chOff x="-46404975" y="1966100"/>
            <a:chExt cx="302475" cy="297950"/>
          </a:xfrm>
        </p:grpSpPr>
        <p:sp>
          <p:nvSpPr>
            <p:cNvPr id="618" name="Google Shape;618;p62"/>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2"/>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2"/>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2"/>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62"/>
          <p:cNvSpPr/>
          <p:nvPr/>
        </p:nvSpPr>
        <p:spPr>
          <a:xfrm>
            <a:off x="4393494" y="3642137"/>
            <a:ext cx="324609" cy="372824"/>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62"/>
          <p:cNvGrpSpPr/>
          <p:nvPr/>
        </p:nvGrpSpPr>
        <p:grpSpPr>
          <a:xfrm>
            <a:off x="5053865" y="3642593"/>
            <a:ext cx="382096" cy="371911"/>
            <a:chOff x="-37190575" y="1951325"/>
            <a:chExt cx="324525" cy="315875"/>
          </a:xfrm>
        </p:grpSpPr>
        <p:sp>
          <p:nvSpPr>
            <p:cNvPr id="624" name="Google Shape;624;p62"/>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2"/>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2"/>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2"/>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2"/>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62"/>
          <p:cNvGrpSpPr/>
          <p:nvPr/>
        </p:nvGrpSpPr>
        <p:grpSpPr>
          <a:xfrm>
            <a:off x="5771722" y="3641114"/>
            <a:ext cx="437400" cy="374884"/>
            <a:chOff x="4452900" y="861750"/>
            <a:chExt cx="489700" cy="424750"/>
          </a:xfrm>
        </p:grpSpPr>
        <p:sp>
          <p:nvSpPr>
            <p:cNvPr id="630" name="Google Shape;630;p62"/>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 name="Google Shape;631;p62"/>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 name="Google Shape;632;p62"/>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sp>
        <p:nvSpPr>
          <p:cNvPr id="637" name="Google Shape;637;p63"/>
          <p:cNvSpPr txBox="1"/>
          <p:nvPr>
            <p:ph type="title"/>
          </p:nvPr>
        </p:nvSpPr>
        <p:spPr>
          <a:xfrm>
            <a:off x="750975" y="2819150"/>
            <a:ext cx="2164200" cy="6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55%</a:t>
            </a:r>
            <a:endParaRPr/>
          </a:p>
        </p:txBody>
      </p:sp>
      <p:sp>
        <p:nvSpPr>
          <p:cNvPr id="638" name="Google Shape;638;p63"/>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Jupiter is the biggest planet of them all</a:t>
            </a:r>
            <a:endParaRPr/>
          </a:p>
        </p:txBody>
      </p:sp>
      <p:sp>
        <p:nvSpPr>
          <p:cNvPr id="639" name="Google Shape;639;p63"/>
          <p:cNvSpPr txBox="1"/>
          <p:nvPr>
            <p:ph idx="2" type="title"/>
          </p:nvPr>
        </p:nvSpPr>
        <p:spPr>
          <a:xfrm>
            <a:off x="3508587" y="2819150"/>
            <a:ext cx="2164200" cy="6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80%</a:t>
            </a:r>
            <a:endParaRPr/>
          </a:p>
        </p:txBody>
      </p:sp>
      <p:sp>
        <p:nvSpPr>
          <p:cNvPr id="640" name="Google Shape;640;p63"/>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Despite being red, Mars is a cold place</a:t>
            </a:r>
            <a:endParaRPr/>
          </a:p>
        </p:txBody>
      </p:sp>
      <p:sp>
        <p:nvSpPr>
          <p:cNvPr id="641" name="Google Shape;641;p63"/>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642" name="Google Shape;642;p63"/>
          <p:cNvSpPr txBox="1"/>
          <p:nvPr>
            <p:ph idx="5" type="title"/>
          </p:nvPr>
        </p:nvSpPr>
        <p:spPr>
          <a:xfrm>
            <a:off x="6216100" y="2819150"/>
            <a:ext cx="2164200" cy="6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643" name="Google Shape;643;p63"/>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It’s composed of hydrogen and helium</a:t>
            </a:r>
            <a:endParaRPr/>
          </a:p>
        </p:txBody>
      </p:sp>
      <p:sp>
        <p:nvSpPr>
          <p:cNvPr id="644" name="Google Shape;644;p63"/>
          <p:cNvSpPr/>
          <p:nvPr/>
        </p:nvSpPr>
        <p:spPr>
          <a:xfrm>
            <a:off x="1229175" y="1596363"/>
            <a:ext cx="1090200" cy="1090200"/>
          </a:xfrm>
          <a:prstGeom prst="donut">
            <a:avLst>
              <a:gd fmla="val 1831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3"/>
          <p:cNvSpPr/>
          <p:nvPr/>
        </p:nvSpPr>
        <p:spPr>
          <a:xfrm>
            <a:off x="1229175" y="1596363"/>
            <a:ext cx="1090200" cy="1090200"/>
          </a:xfrm>
          <a:prstGeom prst="blockArc">
            <a:avLst>
              <a:gd fmla="val 3925824" name="adj1"/>
              <a:gd fmla="val 12879143" name="adj2"/>
              <a:gd fmla="val 18814"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1C448"/>
              </a:solidFill>
            </a:endParaRPr>
          </a:p>
        </p:txBody>
      </p:sp>
      <p:sp>
        <p:nvSpPr>
          <p:cNvPr id="646" name="Google Shape;646;p63"/>
          <p:cNvSpPr/>
          <p:nvPr/>
        </p:nvSpPr>
        <p:spPr>
          <a:xfrm>
            <a:off x="4026900" y="1596363"/>
            <a:ext cx="1090200" cy="1090200"/>
          </a:xfrm>
          <a:prstGeom prst="donut">
            <a:avLst>
              <a:gd fmla="val 1831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3"/>
          <p:cNvSpPr/>
          <p:nvPr/>
        </p:nvSpPr>
        <p:spPr>
          <a:xfrm>
            <a:off x="4026900" y="1596363"/>
            <a:ext cx="1090200" cy="1090200"/>
          </a:xfrm>
          <a:prstGeom prst="blockArc">
            <a:avLst>
              <a:gd fmla="val 3925824" name="adj1"/>
              <a:gd fmla="val 19394222" name="adj2"/>
              <a:gd fmla="val 1879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1C448"/>
              </a:solidFill>
            </a:endParaRPr>
          </a:p>
        </p:txBody>
      </p:sp>
      <p:sp>
        <p:nvSpPr>
          <p:cNvPr id="648" name="Google Shape;648;p63"/>
          <p:cNvSpPr/>
          <p:nvPr/>
        </p:nvSpPr>
        <p:spPr>
          <a:xfrm>
            <a:off x="6753100" y="1596363"/>
            <a:ext cx="1090200" cy="1090200"/>
          </a:xfrm>
          <a:prstGeom prst="donut">
            <a:avLst>
              <a:gd fmla="val 1831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3"/>
          <p:cNvSpPr/>
          <p:nvPr/>
        </p:nvSpPr>
        <p:spPr>
          <a:xfrm>
            <a:off x="6753100" y="1596363"/>
            <a:ext cx="1090200" cy="1090200"/>
          </a:xfrm>
          <a:prstGeom prst="blockArc">
            <a:avLst>
              <a:gd fmla="val 3925824" name="adj1"/>
              <a:gd fmla="val 17117837" name="adj2"/>
              <a:gd fmla="val 1789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1C44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3" name="Shape 653"/>
        <p:cNvGrpSpPr/>
        <p:nvPr/>
      </p:nvGrpSpPr>
      <p:grpSpPr>
        <a:xfrm>
          <a:off x="0" y="0"/>
          <a:ext cx="0" cy="0"/>
          <a:chOff x="0" y="0"/>
          <a:chExt cx="0" cy="0"/>
        </a:xfrm>
      </p:grpSpPr>
      <p:sp>
        <p:nvSpPr>
          <p:cNvPr id="654" name="Google Shape;654;p6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Consultants</a:t>
            </a:r>
            <a:endParaRPr/>
          </a:p>
        </p:txBody>
      </p:sp>
      <p:sp>
        <p:nvSpPr>
          <p:cNvPr id="655" name="Google Shape;655;p64"/>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John Doe</a:t>
            </a:r>
            <a:endParaRPr/>
          </a:p>
        </p:txBody>
      </p:sp>
      <p:sp>
        <p:nvSpPr>
          <p:cNvPr id="656" name="Google Shape;656;p64"/>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657" name="Google Shape;657;p64"/>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Helena James</a:t>
            </a:r>
            <a:endParaRPr/>
          </a:p>
        </p:txBody>
      </p:sp>
      <p:sp>
        <p:nvSpPr>
          <p:cNvPr id="658" name="Google Shape;658;p64"/>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659" name="Google Shape;659;p64"/>
          <p:cNvPicPr preferRelativeResize="0"/>
          <p:nvPr/>
        </p:nvPicPr>
        <p:blipFill rotWithShape="1">
          <a:blip r:embed="rId3">
            <a:alphaModFix/>
          </a:blip>
          <a:srcRect b="0" l="0" r="43081" t="0"/>
          <a:stretch/>
        </p:blipFill>
        <p:spPr>
          <a:xfrm>
            <a:off x="5635025" y="1392475"/>
            <a:ext cx="1847400" cy="1825800"/>
          </a:xfrm>
          <a:prstGeom prst="ellipse">
            <a:avLst/>
          </a:prstGeom>
          <a:noFill/>
          <a:ln>
            <a:noFill/>
          </a:ln>
        </p:spPr>
      </p:pic>
      <p:pic>
        <p:nvPicPr>
          <p:cNvPr id="660" name="Google Shape;660;p64"/>
          <p:cNvPicPr preferRelativeResize="0"/>
          <p:nvPr/>
        </p:nvPicPr>
        <p:blipFill rotWithShape="1">
          <a:blip r:embed="rId4">
            <a:alphaModFix/>
          </a:blip>
          <a:srcRect b="0" l="28174" r="3007" t="0"/>
          <a:stretch/>
        </p:blipFill>
        <p:spPr>
          <a:xfrm>
            <a:off x="1595225" y="1392475"/>
            <a:ext cx="1884600" cy="1825800"/>
          </a:xfrm>
          <a:prstGeom prst="ellipse">
            <a:avLst/>
          </a:prstGeom>
          <a:noFill/>
          <a:ln>
            <a:noFill/>
          </a:ln>
        </p:spPr>
      </p:pic>
      <p:sp>
        <p:nvSpPr>
          <p:cNvPr id="661" name="Google Shape;661;p64"/>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5" name="Shape 665"/>
        <p:cNvGrpSpPr/>
        <p:nvPr/>
      </p:nvGrpSpPr>
      <p:grpSpPr>
        <a:xfrm>
          <a:off x="0" y="0"/>
          <a:ext cx="0" cy="0"/>
          <a:chOff x="0" y="0"/>
          <a:chExt cx="0" cy="0"/>
        </a:xfrm>
      </p:grpSpPr>
      <p:sp>
        <p:nvSpPr>
          <p:cNvPr id="666" name="Google Shape;666;p65"/>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Research</a:t>
            </a:r>
            <a:endParaRPr/>
          </a:p>
        </p:txBody>
      </p:sp>
      <p:sp>
        <p:nvSpPr>
          <p:cNvPr id="667" name="Google Shape;667;p65"/>
          <p:cNvSpPr txBox="1"/>
          <p:nvPr/>
        </p:nvSpPr>
        <p:spPr>
          <a:xfrm>
            <a:off x="766350" y="3871700"/>
            <a:ext cx="3733500" cy="6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To modify these graphs, click on them, follow the link, change the data and paste the new graphs here, replacing these ones</a:t>
            </a:r>
            <a:endParaRPr sz="1200">
              <a:solidFill>
                <a:schemeClr val="dk1"/>
              </a:solidFill>
              <a:latin typeface="Montserrat"/>
              <a:ea typeface="Montserrat"/>
              <a:cs typeface="Montserrat"/>
              <a:sym typeface="Montserrat"/>
            </a:endParaRPr>
          </a:p>
        </p:txBody>
      </p:sp>
      <p:sp>
        <p:nvSpPr>
          <p:cNvPr id="668" name="Google Shape;668;p65"/>
          <p:cNvSpPr/>
          <p:nvPr/>
        </p:nvSpPr>
        <p:spPr>
          <a:xfrm>
            <a:off x="8291713" y="1953975"/>
            <a:ext cx="134100" cy="13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5"/>
          <p:cNvSpPr/>
          <p:nvPr/>
        </p:nvSpPr>
        <p:spPr>
          <a:xfrm>
            <a:off x="8291713" y="2404225"/>
            <a:ext cx="134100" cy="134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5"/>
          <p:cNvSpPr/>
          <p:nvPr/>
        </p:nvSpPr>
        <p:spPr>
          <a:xfrm>
            <a:off x="8291713" y="2854475"/>
            <a:ext cx="134100" cy="13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5"/>
          <p:cNvSpPr txBox="1"/>
          <p:nvPr>
            <p:ph idx="4294967295" type="subTitle"/>
          </p:nvPr>
        </p:nvSpPr>
        <p:spPr>
          <a:xfrm>
            <a:off x="6230950" y="1816725"/>
            <a:ext cx="2060700" cy="408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dk1"/>
                </a:solidFill>
              </a:rPr>
              <a:t>Mars (23%)</a:t>
            </a:r>
            <a:endParaRPr sz="1400">
              <a:solidFill>
                <a:schemeClr val="dk1"/>
              </a:solidFill>
            </a:endParaRPr>
          </a:p>
        </p:txBody>
      </p:sp>
      <p:sp>
        <p:nvSpPr>
          <p:cNvPr id="672" name="Google Shape;672;p65"/>
          <p:cNvSpPr txBox="1"/>
          <p:nvPr>
            <p:ph idx="4294967295" type="subTitle"/>
          </p:nvPr>
        </p:nvSpPr>
        <p:spPr>
          <a:xfrm>
            <a:off x="6231025" y="2266975"/>
            <a:ext cx="2060700" cy="408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dk1"/>
                </a:solidFill>
              </a:rPr>
              <a:t>Venus</a:t>
            </a:r>
            <a:r>
              <a:rPr lang="en" sz="1400">
                <a:solidFill>
                  <a:schemeClr val="dk1"/>
                </a:solidFill>
              </a:rPr>
              <a:t> (43%)</a:t>
            </a:r>
            <a:endParaRPr sz="1400">
              <a:solidFill>
                <a:schemeClr val="dk1"/>
              </a:solidFill>
            </a:endParaRPr>
          </a:p>
        </p:txBody>
      </p:sp>
      <p:sp>
        <p:nvSpPr>
          <p:cNvPr id="673" name="Google Shape;673;p65"/>
          <p:cNvSpPr txBox="1"/>
          <p:nvPr>
            <p:ph idx="4294967295" type="subTitle"/>
          </p:nvPr>
        </p:nvSpPr>
        <p:spPr>
          <a:xfrm>
            <a:off x="6230950" y="2717225"/>
            <a:ext cx="2060700" cy="408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dk1"/>
                </a:solidFill>
              </a:rPr>
              <a:t>Mercury</a:t>
            </a:r>
            <a:r>
              <a:rPr lang="en" sz="1400">
                <a:solidFill>
                  <a:schemeClr val="dk1"/>
                </a:solidFill>
              </a:rPr>
              <a:t> (34%)</a:t>
            </a:r>
            <a:endParaRPr sz="1400">
              <a:solidFill>
                <a:schemeClr val="dk1"/>
              </a:solidFill>
            </a:endParaRPr>
          </a:p>
        </p:txBody>
      </p:sp>
      <p:sp>
        <p:nvSpPr>
          <p:cNvPr id="674" name="Google Shape;674;p65"/>
          <p:cNvSpPr txBox="1"/>
          <p:nvPr/>
        </p:nvSpPr>
        <p:spPr>
          <a:xfrm>
            <a:off x="5029450" y="3845300"/>
            <a:ext cx="3062100" cy="663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$450,000,000</a:t>
            </a:r>
            <a:endParaRPr b="1" sz="18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Total Revenue</a:t>
            </a:r>
            <a:r>
              <a:rPr b="1" lang="en" sz="1200">
                <a:solidFill>
                  <a:schemeClr val="lt1"/>
                </a:solidFill>
                <a:latin typeface="Montserrat"/>
                <a:ea typeface="Montserrat"/>
                <a:cs typeface="Montserrat"/>
                <a:sym typeface="Montserrat"/>
              </a:rPr>
              <a:t> in the Sector</a:t>
            </a:r>
            <a:endParaRPr b="1" sz="1200">
              <a:solidFill>
                <a:schemeClr val="lt1"/>
              </a:solidFill>
              <a:latin typeface="Montserrat"/>
              <a:ea typeface="Montserrat"/>
              <a:cs typeface="Montserrat"/>
              <a:sym typeface="Montserrat"/>
            </a:endParaRPr>
          </a:p>
        </p:txBody>
      </p:sp>
      <p:pic>
        <p:nvPicPr>
          <p:cNvPr id="675" name="Google Shape;675;p65" title="Gráfico">
            <a:hlinkClick r:id="rId3"/>
          </p:cNvPr>
          <p:cNvPicPr preferRelativeResize="0"/>
          <p:nvPr/>
        </p:nvPicPr>
        <p:blipFill>
          <a:blip r:embed="rId4">
            <a:alphaModFix/>
          </a:blip>
          <a:stretch>
            <a:fillRect/>
          </a:stretch>
        </p:blipFill>
        <p:spPr>
          <a:xfrm>
            <a:off x="4546949" y="1329999"/>
            <a:ext cx="2409650" cy="2365025"/>
          </a:xfrm>
          <a:prstGeom prst="rect">
            <a:avLst/>
          </a:prstGeom>
          <a:noFill/>
          <a:ln>
            <a:noFill/>
          </a:ln>
        </p:spPr>
      </p:pic>
      <p:pic>
        <p:nvPicPr>
          <p:cNvPr id="676" name="Google Shape;676;p65" title="Gráfico">
            <a:hlinkClick r:id="rId5"/>
          </p:cNvPr>
          <p:cNvPicPr preferRelativeResize="0"/>
          <p:nvPr/>
        </p:nvPicPr>
        <p:blipFill>
          <a:blip r:embed="rId6">
            <a:alphaModFix/>
          </a:blip>
          <a:stretch>
            <a:fillRect/>
          </a:stretch>
        </p:blipFill>
        <p:spPr>
          <a:xfrm>
            <a:off x="847218" y="1406578"/>
            <a:ext cx="3275826" cy="202554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0" name="Shape 680"/>
        <p:cNvGrpSpPr/>
        <p:nvPr/>
      </p:nvGrpSpPr>
      <p:grpSpPr>
        <a:xfrm>
          <a:off x="0" y="0"/>
          <a:ext cx="0" cy="0"/>
          <a:chOff x="0" y="0"/>
          <a:chExt cx="0" cy="0"/>
        </a:xfrm>
      </p:grpSpPr>
      <p:sp>
        <p:nvSpPr>
          <p:cNvPr id="681" name="Google Shape;681;p66"/>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Venus</a:t>
            </a:r>
            <a:endParaRPr/>
          </a:p>
        </p:txBody>
      </p:sp>
      <p:sp>
        <p:nvSpPr>
          <p:cNvPr id="682" name="Google Shape;682;p66"/>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Venus has a beautiful name, but it’s hot</a:t>
            </a:r>
            <a:endParaRPr/>
          </a:p>
        </p:txBody>
      </p:sp>
      <p:sp>
        <p:nvSpPr>
          <p:cNvPr id="683" name="Google Shape;683;p66"/>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Mars</a:t>
            </a:r>
            <a:endParaRPr/>
          </a:p>
        </p:txBody>
      </p:sp>
      <p:sp>
        <p:nvSpPr>
          <p:cNvPr id="684" name="Google Shape;684;p66"/>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a:t>
            </a:r>
            <a:endParaRPr/>
          </a:p>
          <a:p>
            <a:pPr indent="0" lvl="0" marL="0" rtl="0" algn="r">
              <a:spcBef>
                <a:spcPts val="0"/>
              </a:spcBef>
              <a:spcAft>
                <a:spcPts val="0"/>
              </a:spcAft>
              <a:buClr>
                <a:schemeClr val="dk1"/>
              </a:buClr>
              <a:buSzPts val="1100"/>
              <a:buFont typeface="Arial"/>
              <a:buNone/>
            </a:pPr>
            <a:r>
              <a:rPr lang="en"/>
              <a:t>is a cold place</a:t>
            </a:r>
            <a:endParaRPr/>
          </a:p>
        </p:txBody>
      </p:sp>
      <p:sp>
        <p:nvSpPr>
          <p:cNvPr id="685" name="Google Shape;685;p66"/>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Mercury</a:t>
            </a:r>
            <a:endParaRPr/>
          </a:p>
        </p:txBody>
      </p:sp>
      <p:sp>
        <p:nvSpPr>
          <p:cNvPr id="686" name="Google Shape;686;p66"/>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a:t>
            </a:r>
            <a:endParaRPr/>
          </a:p>
        </p:txBody>
      </p:sp>
      <p:sp>
        <p:nvSpPr>
          <p:cNvPr id="687" name="Google Shape;687;p66"/>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Jupiter</a:t>
            </a:r>
            <a:endParaRPr/>
          </a:p>
        </p:txBody>
      </p:sp>
      <p:sp>
        <p:nvSpPr>
          <p:cNvPr id="688" name="Google Shape;688;p66"/>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It’s the biggest planet in the Solar System</a:t>
            </a:r>
            <a:endParaRPr/>
          </a:p>
        </p:txBody>
      </p:sp>
      <p:sp>
        <p:nvSpPr>
          <p:cNvPr id="689" name="Google Shape;689;p6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Partners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Quality Control</a:t>
            </a:r>
            <a:endParaRPr/>
          </a:p>
        </p:txBody>
      </p:sp>
      <p:sp>
        <p:nvSpPr>
          <p:cNvPr id="213" name="Google Shape;213;p31"/>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a:solidFill>
                  <a:schemeClr val="accent3"/>
                </a:solidFill>
              </a:rPr>
              <a:t>Inhibitor-kinase binding data</a:t>
            </a:r>
            <a:r>
              <a:rPr lang="en">
                <a:solidFill>
                  <a:schemeClr val="dk1"/>
                </a:solidFill>
              </a:rPr>
              <a:t> (K</a:t>
            </a:r>
            <a:r>
              <a:rPr baseline="-25000" lang="en">
                <a:solidFill>
                  <a:schemeClr val="dk1"/>
                </a:solidFill>
              </a:rPr>
              <a:t>d</a:t>
            </a:r>
            <a:r>
              <a:rPr lang="en">
                <a:solidFill>
                  <a:schemeClr val="dk1"/>
                </a:solidFill>
              </a:rPr>
              <a:t>) was left untouched.</a:t>
            </a:r>
            <a:endParaRPr>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No outliers or duplicates, blank values already substituted</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We considered annotating </a:t>
            </a:r>
            <a:r>
              <a:rPr b="1" lang="en">
                <a:solidFill>
                  <a:schemeClr val="accent3"/>
                </a:solidFill>
              </a:rPr>
              <a:t>undetermined </a:t>
            </a:r>
            <a:r>
              <a:rPr lang="en">
                <a:solidFill>
                  <a:schemeClr val="dk1"/>
                </a:solidFill>
              </a:rPr>
              <a:t>inhibitor </a:t>
            </a:r>
            <a:r>
              <a:rPr b="1" lang="en">
                <a:solidFill>
                  <a:schemeClr val="accent3"/>
                </a:solidFill>
              </a:rPr>
              <a:t>binding types</a:t>
            </a:r>
            <a:r>
              <a:rPr lang="en">
                <a:solidFill>
                  <a:schemeClr val="dk1"/>
                </a:solidFill>
              </a:rPr>
              <a:t>. </a:t>
            </a:r>
            <a:endParaRPr>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Molecular fingerprint data</a:t>
            </a:r>
            <a:endParaRPr>
              <a:solidFill>
                <a:schemeClr val="dk1"/>
              </a:solidFill>
            </a:endParaRPr>
          </a:p>
          <a:p>
            <a:pPr indent="0" lvl="0" marL="914400" rtl="0" algn="l">
              <a:spcBef>
                <a:spcPts val="1000"/>
              </a:spcBef>
              <a:spcAft>
                <a:spcPts val="0"/>
              </a:spcAft>
              <a:buNone/>
            </a:pPr>
            <a:r>
              <a:t/>
            </a:r>
            <a:endParaRPr>
              <a:solidFill>
                <a:schemeClr val="dk1"/>
              </a:solidFill>
            </a:endParaRPr>
          </a:p>
          <a:p>
            <a:pPr indent="0" lvl="0" marL="0" rtl="0" algn="l">
              <a:spcBef>
                <a:spcPts val="1000"/>
              </a:spcBef>
              <a:spcAft>
                <a:spcPts val="1000"/>
              </a:spcAft>
              <a:buNone/>
            </a:pPr>
            <a:r>
              <a:t/>
            </a:r>
            <a:endParaRPr>
              <a:solidFill>
                <a:schemeClr val="dk1"/>
              </a:solidFill>
            </a:endParaRPr>
          </a:p>
        </p:txBody>
      </p:sp>
      <p:cxnSp>
        <p:nvCxnSpPr>
          <p:cNvPr id="214" name="Google Shape;214;p31"/>
          <p:cNvCxnSpPr/>
          <p:nvPr/>
        </p:nvCxnSpPr>
        <p:spPr>
          <a:xfrm>
            <a:off x="2920475" y="2840525"/>
            <a:ext cx="218100" cy="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31"/>
          <p:cNvCxnSpPr/>
          <p:nvPr/>
        </p:nvCxnSpPr>
        <p:spPr>
          <a:xfrm rot="10800000">
            <a:off x="2927675" y="2571850"/>
            <a:ext cx="0" cy="270600"/>
          </a:xfrm>
          <a:prstGeom prst="straightConnector1">
            <a:avLst/>
          </a:prstGeom>
          <a:noFill/>
          <a:ln cap="flat" cmpd="sng" w="9525">
            <a:solidFill>
              <a:schemeClr val="dk2"/>
            </a:solidFill>
            <a:prstDash val="solid"/>
            <a:round/>
            <a:headEnd len="med" w="med" type="none"/>
            <a:tailEnd len="med" w="med" type="none"/>
          </a:ln>
        </p:spPr>
      </p:cxnSp>
      <p:sp>
        <p:nvSpPr>
          <p:cNvPr id="216" name="Google Shape;216;p31"/>
          <p:cNvSpPr txBox="1"/>
          <p:nvPr/>
        </p:nvSpPr>
        <p:spPr>
          <a:xfrm>
            <a:off x="3168325" y="2655875"/>
            <a:ext cx="28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200">
                <a:solidFill>
                  <a:schemeClr val="dk1"/>
                </a:solidFill>
                <a:latin typeface="Montserrat"/>
                <a:ea typeface="Montserrat"/>
                <a:cs typeface="Montserrat"/>
                <a:sym typeface="Montserrat"/>
              </a:rPr>
              <a:t>important</a:t>
            </a:r>
            <a:r>
              <a:rPr lang="en" sz="1200">
                <a:solidFill>
                  <a:schemeClr val="dk1"/>
                </a:solidFill>
                <a:latin typeface="Montserrat"/>
                <a:ea typeface="Montserrat"/>
                <a:cs typeface="Montserrat"/>
                <a:sym typeface="Montserrat"/>
              </a:rPr>
              <a:t> structural features</a:t>
            </a:r>
            <a:endParaRPr sz="1800">
              <a:solidFill>
                <a:schemeClr val="dk2"/>
              </a:solidFill>
              <a:latin typeface="Montserrat"/>
              <a:ea typeface="Montserrat"/>
              <a:cs typeface="Montserrat"/>
              <a:sym typeface="Montserrat"/>
            </a:endParaRPr>
          </a:p>
        </p:txBody>
      </p:sp>
      <p:sp>
        <p:nvSpPr>
          <p:cNvPr id="217" name="Google Shape;217;p31"/>
          <p:cNvSpPr txBox="1"/>
          <p:nvPr/>
        </p:nvSpPr>
        <p:spPr>
          <a:xfrm>
            <a:off x="3900250" y="3111125"/>
            <a:ext cx="28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200">
                <a:solidFill>
                  <a:schemeClr val="dk1"/>
                </a:solidFill>
                <a:latin typeface="Montserrat"/>
                <a:ea typeface="Montserrat"/>
                <a:cs typeface="Montserrat"/>
                <a:sym typeface="Montserrat"/>
              </a:rPr>
              <a:t>binding mode </a:t>
            </a:r>
            <a:endParaRPr sz="1800">
              <a:solidFill>
                <a:schemeClr val="dk2"/>
              </a:solidFill>
              <a:latin typeface="Montserrat"/>
              <a:ea typeface="Montserrat"/>
              <a:cs typeface="Montserrat"/>
              <a:sym typeface="Montserrat"/>
            </a:endParaRPr>
          </a:p>
        </p:txBody>
      </p:sp>
      <p:cxnSp>
        <p:nvCxnSpPr>
          <p:cNvPr id="218" name="Google Shape;218;p31"/>
          <p:cNvCxnSpPr/>
          <p:nvPr/>
        </p:nvCxnSpPr>
        <p:spPr>
          <a:xfrm rot="10800000">
            <a:off x="3586400" y="3025175"/>
            <a:ext cx="0" cy="2706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31"/>
          <p:cNvCxnSpPr/>
          <p:nvPr/>
        </p:nvCxnSpPr>
        <p:spPr>
          <a:xfrm>
            <a:off x="3586400" y="3295775"/>
            <a:ext cx="218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3" name="Shape 693"/>
        <p:cNvGrpSpPr/>
        <p:nvPr/>
      </p:nvGrpSpPr>
      <p:grpSpPr>
        <a:xfrm>
          <a:off x="0" y="0"/>
          <a:ext cx="0" cy="0"/>
          <a:chOff x="0" y="0"/>
          <a:chExt cx="0" cy="0"/>
        </a:xfrm>
      </p:grpSpPr>
      <p:sp>
        <p:nvSpPr>
          <p:cNvPr id="694" name="Google Shape;694;p6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Testimonials </a:t>
            </a:r>
            <a:endParaRPr/>
          </a:p>
        </p:txBody>
      </p:sp>
      <p:sp>
        <p:nvSpPr>
          <p:cNvPr id="695" name="Google Shape;695;p67"/>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—Helena Patterson</a:t>
            </a:r>
            <a:endParaRPr/>
          </a:p>
        </p:txBody>
      </p:sp>
      <p:sp>
        <p:nvSpPr>
          <p:cNvPr id="696" name="Google Shape;696;p67"/>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“Mercury is the closest planet to the Sun and the smallest one in the Solar System”</a:t>
            </a:r>
            <a:endParaRPr/>
          </a:p>
        </p:txBody>
      </p:sp>
      <p:sp>
        <p:nvSpPr>
          <p:cNvPr id="697" name="Google Shape;697;p67"/>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—John Doe</a:t>
            </a:r>
            <a:endParaRPr/>
          </a:p>
        </p:txBody>
      </p:sp>
      <p:sp>
        <p:nvSpPr>
          <p:cNvPr id="698" name="Google Shape;698;p67"/>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“Venus has a beautiful name and is the second planet from the Sun. It’s terribly hot”</a:t>
            </a:r>
            <a:endParaRPr/>
          </a:p>
        </p:txBody>
      </p:sp>
      <p:sp>
        <p:nvSpPr>
          <p:cNvPr id="699" name="Google Shape;699;p67"/>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7"/>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4" name="Shape 704"/>
        <p:cNvGrpSpPr/>
        <p:nvPr/>
      </p:nvGrpSpPr>
      <p:grpSpPr>
        <a:xfrm>
          <a:off x="0" y="0"/>
          <a:ext cx="0" cy="0"/>
          <a:chOff x="0" y="0"/>
          <a:chExt cx="0" cy="0"/>
        </a:xfrm>
      </p:grpSpPr>
      <p:sp>
        <p:nvSpPr>
          <p:cNvPr id="705" name="Google Shape;705;p68"/>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a:t>
            </a:r>
            <a:endParaRPr/>
          </a:p>
        </p:txBody>
      </p:sp>
      <p:sp>
        <p:nvSpPr>
          <p:cNvPr id="706" name="Google Shape;706;p68"/>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Mercury is the closest planet to the Sun and the smallest one</a:t>
            </a:r>
            <a:endParaRPr/>
          </a:p>
        </p:txBody>
      </p:sp>
      <p:sp>
        <p:nvSpPr>
          <p:cNvPr id="707" name="Google Shape;707;p68"/>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a:t>
            </a:r>
            <a:endParaRPr/>
          </a:p>
        </p:txBody>
      </p:sp>
      <p:sp>
        <p:nvSpPr>
          <p:cNvPr id="708" name="Google Shape;708;p68"/>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but it’s </a:t>
            </a:r>
            <a:endParaRPr/>
          </a:p>
          <a:p>
            <a:pPr indent="0" lvl="0" marL="0" rtl="0" algn="l">
              <a:spcBef>
                <a:spcPts val="0"/>
              </a:spcBef>
              <a:spcAft>
                <a:spcPts val="0"/>
              </a:spcAft>
              <a:buClr>
                <a:schemeClr val="dk1"/>
              </a:buClr>
              <a:buSzPts val="1100"/>
              <a:buFont typeface="Arial"/>
              <a:buNone/>
            </a:pPr>
            <a:r>
              <a:rPr lang="en"/>
              <a:t>terribly hot</a:t>
            </a:r>
            <a:endParaRPr/>
          </a:p>
        </p:txBody>
      </p:sp>
      <p:sp>
        <p:nvSpPr>
          <p:cNvPr id="709" name="Google Shape;709;p68"/>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Mars</a:t>
            </a:r>
            <a:endParaRPr/>
          </a:p>
        </p:txBody>
      </p:sp>
      <p:sp>
        <p:nvSpPr>
          <p:cNvPr id="710" name="Google Shape;710;p68"/>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a:t>
            </a:r>
            <a:endParaRPr/>
          </a:p>
          <a:p>
            <a:pPr indent="0" lvl="0" marL="0" rtl="0" algn="l">
              <a:spcBef>
                <a:spcPts val="0"/>
              </a:spcBef>
              <a:spcAft>
                <a:spcPts val="1600"/>
              </a:spcAft>
              <a:buClr>
                <a:schemeClr val="dk1"/>
              </a:buClr>
              <a:buSzPts val="1100"/>
              <a:buFont typeface="Arial"/>
              <a:buNone/>
            </a:pPr>
            <a:r>
              <a:rPr lang="en"/>
              <a:t>cold place </a:t>
            </a:r>
            <a:endParaRPr/>
          </a:p>
        </p:txBody>
      </p:sp>
      <p:sp>
        <p:nvSpPr>
          <p:cNvPr id="711" name="Google Shape;711;p68"/>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Jupiter</a:t>
            </a:r>
            <a:endParaRPr/>
          </a:p>
        </p:txBody>
      </p:sp>
      <p:sp>
        <p:nvSpPr>
          <p:cNvPr id="712" name="Google Shape;712;p68"/>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a:t>
            </a:r>
            <a:endParaRPr/>
          </a:p>
          <a:p>
            <a:pPr indent="0" lvl="0" marL="0" rtl="0" algn="l">
              <a:spcBef>
                <a:spcPts val="0"/>
              </a:spcBef>
              <a:spcAft>
                <a:spcPts val="0"/>
              </a:spcAft>
              <a:buNone/>
            </a:pPr>
            <a:r>
              <a:rPr lang="en"/>
              <a:t>biggest planet in </a:t>
            </a:r>
            <a:endParaRPr/>
          </a:p>
          <a:p>
            <a:pPr indent="0" lvl="0" marL="0" rtl="0" algn="l">
              <a:spcBef>
                <a:spcPts val="0"/>
              </a:spcBef>
              <a:spcAft>
                <a:spcPts val="0"/>
              </a:spcAft>
              <a:buNone/>
            </a:pPr>
            <a:r>
              <a:rPr lang="en"/>
              <a:t>the Solar System</a:t>
            </a:r>
            <a:endParaRPr/>
          </a:p>
        </p:txBody>
      </p:sp>
      <p:sp>
        <p:nvSpPr>
          <p:cNvPr id="713" name="Google Shape;713;p68"/>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Saturn</a:t>
            </a:r>
            <a:endParaRPr/>
          </a:p>
        </p:txBody>
      </p:sp>
      <p:sp>
        <p:nvSpPr>
          <p:cNvPr id="714" name="Google Shape;714;p68"/>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 </a:t>
            </a:r>
            <a:endParaRPr/>
          </a:p>
          <a:p>
            <a:pPr indent="0" lvl="0" marL="0" rtl="0" algn="l">
              <a:spcBef>
                <a:spcPts val="0"/>
              </a:spcBef>
              <a:spcAft>
                <a:spcPts val="0"/>
              </a:spcAft>
              <a:buNone/>
            </a:pPr>
            <a:r>
              <a:rPr lang="en"/>
              <a:t>ringed one and a </a:t>
            </a:r>
            <a:endParaRPr/>
          </a:p>
          <a:p>
            <a:pPr indent="0" lvl="0" marL="0" rtl="0" algn="l">
              <a:spcBef>
                <a:spcPts val="0"/>
              </a:spcBef>
              <a:spcAft>
                <a:spcPts val="0"/>
              </a:spcAft>
              <a:buClr>
                <a:schemeClr val="dk1"/>
              </a:buClr>
              <a:buSzPts val="1100"/>
              <a:buFont typeface="Arial"/>
              <a:buNone/>
            </a:pPr>
            <a:r>
              <a:rPr lang="en"/>
              <a:t>gas giant</a:t>
            </a:r>
            <a:endParaRPr/>
          </a:p>
        </p:txBody>
      </p:sp>
      <p:sp>
        <p:nvSpPr>
          <p:cNvPr id="715" name="Google Shape;715;p68"/>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Neptune</a:t>
            </a:r>
            <a:endParaRPr/>
          </a:p>
        </p:txBody>
      </p:sp>
      <p:sp>
        <p:nvSpPr>
          <p:cNvPr id="716" name="Google Shape;716;p68"/>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a:t>
            </a:r>
            <a:endParaRPr/>
          </a:p>
          <a:p>
            <a:pPr indent="0" lvl="0" marL="0" rtl="0" algn="l">
              <a:spcBef>
                <a:spcPts val="0"/>
              </a:spcBef>
              <a:spcAft>
                <a:spcPts val="0"/>
              </a:spcAft>
              <a:buClr>
                <a:schemeClr val="dk1"/>
              </a:buClr>
              <a:buSzPts val="1100"/>
              <a:buFont typeface="Arial"/>
              <a:buNone/>
            </a:pPr>
            <a:r>
              <a:rPr lang="en"/>
              <a:t>farthest planet from the Sun</a:t>
            </a:r>
            <a:endParaRPr/>
          </a:p>
        </p:txBody>
      </p:sp>
      <p:sp>
        <p:nvSpPr>
          <p:cNvPr id="717" name="Google Shape;717;p68"/>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1" name="Shape 721"/>
        <p:cNvGrpSpPr/>
        <p:nvPr/>
      </p:nvGrpSpPr>
      <p:grpSpPr>
        <a:xfrm>
          <a:off x="0" y="0"/>
          <a:ext cx="0" cy="0"/>
          <a:chOff x="0" y="0"/>
          <a:chExt cx="0" cy="0"/>
        </a:xfrm>
      </p:grpSpPr>
      <p:sp>
        <p:nvSpPr>
          <p:cNvPr id="722" name="Google Shape;722;p69"/>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723" name="Google Shape;723;p69"/>
          <p:cNvSpPr txBox="1"/>
          <p:nvPr/>
        </p:nvSpPr>
        <p:spPr>
          <a:xfrm>
            <a:off x="713225" y="1630928"/>
            <a:ext cx="3841200" cy="12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Montserrat"/>
                <a:ea typeface="Montserrat"/>
                <a:cs typeface="Montserrat"/>
                <a:sym typeface="Montserrat"/>
              </a:rPr>
              <a:t>Do you have any questions?</a:t>
            </a:r>
            <a:endParaRPr>
              <a:solidFill>
                <a:schemeClr val="accent2"/>
              </a:solidFill>
              <a:latin typeface="Montserrat"/>
              <a:ea typeface="Montserrat"/>
              <a:cs typeface="Montserrat"/>
              <a:sym typeface="Montserrat"/>
            </a:endParaRPr>
          </a:p>
          <a:p>
            <a:pPr indent="0" lvl="0" marL="0" rtl="0" algn="l">
              <a:spcBef>
                <a:spcPts val="1000"/>
              </a:spcBef>
              <a:spcAft>
                <a:spcPts val="0"/>
              </a:spcAft>
              <a:buNone/>
            </a:pPr>
            <a:r>
              <a:rPr lang="en">
                <a:solidFill>
                  <a:schemeClr val="accent2"/>
                </a:solidFill>
                <a:latin typeface="Montserrat"/>
                <a:ea typeface="Montserrat"/>
                <a:cs typeface="Montserrat"/>
                <a:sym typeface="Montserrat"/>
              </a:rPr>
              <a:t>addyouremail@freepik.com</a:t>
            </a:r>
            <a:endParaRPr>
              <a:solidFill>
                <a:schemeClr val="accent2"/>
              </a:solidFill>
              <a:latin typeface="Montserrat"/>
              <a:ea typeface="Montserrat"/>
              <a:cs typeface="Montserrat"/>
              <a:sym typeface="Montserrat"/>
            </a:endParaRPr>
          </a:p>
          <a:p>
            <a:pPr indent="0" lvl="0" marL="0" rtl="0" algn="l">
              <a:spcBef>
                <a:spcPts val="0"/>
              </a:spcBef>
              <a:spcAft>
                <a:spcPts val="0"/>
              </a:spcAft>
              <a:buNone/>
            </a:pPr>
            <a:r>
              <a:rPr lang="en">
                <a:solidFill>
                  <a:schemeClr val="accent2"/>
                </a:solidFill>
                <a:latin typeface="Montserrat"/>
                <a:ea typeface="Montserrat"/>
                <a:cs typeface="Montserrat"/>
                <a:sym typeface="Montserrat"/>
              </a:rPr>
              <a:t>+91 620 421 838</a:t>
            </a:r>
            <a:endParaRPr>
              <a:solidFill>
                <a:schemeClr val="accent2"/>
              </a:solidFill>
              <a:latin typeface="Montserrat"/>
              <a:ea typeface="Montserrat"/>
              <a:cs typeface="Montserrat"/>
              <a:sym typeface="Montserrat"/>
            </a:endParaRPr>
          </a:p>
          <a:p>
            <a:pPr indent="0" lvl="0" marL="0" rtl="0" algn="l">
              <a:spcBef>
                <a:spcPts val="0"/>
              </a:spcBef>
              <a:spcAft>
                <a:spcPts val="0"/>
              </a:spcAft>
              <a:buNone/>
            </a:pPr>
            <a:r>
              <a:rPr lang="en">
                <a:solidFill>
                  <a:schemeClr val="accent2"/>
                </a:solidFill>
                <a:latin typeface="Montserrat"/>
                <a:ea typeface="Montserrat"/>
                <a:cs typeface="Montserrat"/>
                <a:sym typeface="Montserrat"/>
              </a:rPr>
              <a:t>yourcompany.com</a:t>
            </a:r>
            <a:endParaRPr>
              <a:solidFill>
                <a:schemeClr val="accent2"/>
              </a:solidFill>
              <a:latin typeface="Montserrat"/>
              <a:ea typeface="Montserrat"/>
              <a:cs typeface="Montserrat"/>
              <a:sym typeface="Montserrat"/>
            </a:endParaRPr>
          </a:p>
        </p:txBody>
      </p:sp>
      <p:sp>
        <p:nvSpPr>
          <p:cNvPr id="724" name="Google Shape;724;p69"/>
          <p:cNvSpPr/>
          <p:nvPr/>
        </p:nvSpPr>
        <p:spPr>
          <a:xfrm>
            <a:off x="823351" y="2926977"/>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69"/>
          <p:cNvGrpSpPr/>
          <p:nvPr/>
        </p:nvGrpSpPr>
        <p:grpSpPr>
          <a:xfrm>
            <a:off x="1343892" y="2926915"/>
            <a:ext cx="407432" cy="407391"/>
            <a:chOff x="812101" y="2571761"/>
            <a:chExt cx="417066" cy="417024"/>
          </a:xfrm>
        </p:grpSpPr>
        <p:sp>
          <p:nvSpPr>
            <p:cNvPr id="726" name="Google Shape;726;p69"/>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9"/>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9"/>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9"/>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69"/>
          <p:cNvGrpSpPr/>
          <p:nvPr/>
        </p:nvGrpSpPr>
        <p:grpSpPr>
          <a:xfrm>
            <a:off x="1864486" y="2926915"/>
            <a:ext cx="407391" cy="407391"/>
            <a:chOff x="1323129" y="2571761"/>
            <a:chExt cx="417024" cy="417024"/>
          </a:xfrm>
        </p:grpSpPr>
        <p:sp>
          <p:nvSpPr>
            <p:cNvPr id="731" name="Google Shape;731;p69"/>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9"/>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9"/>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9"/>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69"/>
          <p:cNvSpPr txBox="1"/>
          <p:nvPr/>
        </p:nvSpPr>
        <p:spPr>
          <a:xfrm>
            <a:off x="713225" y="4249600"/>
            <a:ext cx="3710400" cy="2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Montserrat"/>
                <a:ea typeface="Montserrat"/>
                <a:cs typeface="Montserrat"/>
                <a:sym typeface="Montserrat"/>
              </a:rPr>
              <a:t>Please keep this slide for attribution</a:t>
            </a:r>
            <a:endParaRPr sz="1200">
              <a:solidFill>
                <a:schemeClr val="accent2"/>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9" name="Shape 739"/>
        <p:cNvGrpSpPr/>
        <p:nvPr/>
      </p:nvGrpSpPr>
      <p:grpSpPr>
        <a:xfrm>
          <a:off x="0" y="0"/>
          <a:ext cx="0" cy="0"/>
          <a:chOff x="0" y="0"/>
          <a:chExt cx="0" cy="0"/>
        </a:xfrm>
      </p:grpSpPr>
      <p:sp>
        <p:nvSpPr>
          <p:cNvPr id="740" name="Google Shape;740;p70"/>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741" name="Google Shape;741;p70"/>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1"/>
                </a:solidFill>
              </a:rPr>
              <a:t>Photos:</a:t>
            </a:r>
            <a:endParaRPr b="1">
              <a:solidFill>
                <a:schemeClr val="accent1"/>
              </a:solidFill>
            </a:endParaRPr>
          </a:p>
          <a:p>
            <a:pPr indent="-317500" lvl="0" marL="457200" marR="50800" rtl="0" algn="l">
              <a:spcBef>
                <a:spcPts val="1600"/>
              </a:spcBef>
              <a:spcAft>
                <a:spcPts val="0"/>
              </a:spcAft>
              <a:buClr>
                <a:schemeClr val="dk2"/>
              </a:buClr>
              <a:buSzPts val="1400"/>
              <a:buChar char="●"/>
            </a:pPr>
            <a:r>
              <a:rPr lang="en">
                <a:uFill>
                  <a:noFill/>
                </a:uFill>
                <a:hlinkClick r:id="rId3"/>
              </a:rPr>
              <a:t>Side view businessman calculating finance numbers  </a:t>
            </a:r>
            <a:endParaRPr/>
          </a:p>
          <a:p>
            <a:pPr indent="-317500" lvl="0" marL="457200" marR="50800" rtl="0" algn="l">
              <a:spcBef>
                <a:spcPts val="0"/>
              </a:spcBef>
              <a:spcAft>
                <a:spcPts val="0"/>
              </a:spcAft>
              <a:buClr>
                <a:schemeClr val="dk2"/>
              </a:buClr>
              <a:buSzPts val="1400"/>
              <a:buChar char="●"/>
            </a:pPr>
            <a:r>
              <a:rPr lang="en">
                <a:uFill>
                  <a:noFill/>
                </a:uFill>
                <a:hlinkClick r:id="rId4"/>
              </a:rPr>
              <a:t>Happy woman working laptop</a:t>
            </a:r>
            <a:endParaRPr/>
          </a:p>
          <a:p>
            <a:pPr indent="-317500" lvl="0" marL="457200" marR="50800" rtl="0" algn="l">
              <a:spcBef>
                <a:spcPts val="0"/>
              </a:spcBef>
              <a:spcAft>
                <a:spcPts val="0"/>
              </a:spcAft>
              <a:buClr>
                <a:schemeClr val="dk2"/>
              </a:buClr>
              <a:buSzPts val="1400"/>
              <a:buChar char="●"/>
            </a:pPr>
            <a:r>
              <a:rPr lang="en">
                <a:uFill>
                  <a:noFill/>
                </a:uFill>
                <a:hlinkClick r:id="rId5"/>
              </a:rPr>
              <a:t>Close up woman working laptop</a:t>
            </a:r>
            <a:endParaRPr/>
          </a:p>
          <a:p>
            <a:pPr indent="-317500" lvl="0" marL="457200" marR="50800" rtl="0" algn="l">
              <a:spcBef>
                <a:spcPts val="0"/>
              </a:spcBef>
              <a:spcAft>
                <a:spcPts val="0"/>
              </a:spcAft>
              <a:buClr>
                <a:schemeClr val="dk2"/>
              </a:buClr>
              <a:buSzPts val="1400"/>
              <a:buChar char="●"/>
            </a:pPr>
            <a:r>
              <a:rPr lang="en">
                <a:uFill>
                  <a:noFill/>
                </a:uFill>
                <a:hlinkClick r:id="rId6"/>
              </a:rPr>
              <a:t>Man with laptop posing coworkers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45" name="Shape 745"/>
        <p:cNvGrpSpPr/>
        <p:nvPr/>
      </p:nvGrpSpPr>
      <p:grpSpPr>
        <a:xfrm>
          <a:off x="0" y="0"/>
          <a:ext cx="0" cy="0"/>
          <a:chOff x="0" y="0"/>
          <a:chExt cx="0" cy="0"/>
        </a:xfrm>
      </p:grpSpPr>
      <p:sp>
        <p:nvSpPr>
          <p:cNvPr id="746" name="Google Shape;746;p7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747" name="Google Shape;747;p71"/>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t/>
            </a:r>
            <a:endParaRPr sz="1000">
              <a:solidFill>
                <a:srgbClr val="FFFFFF"/>
              </a:solidFill>
              <a:latin typeface="Arial"/>
              <a:ea typeface="Arial"/>
              <a:cs typeface="Arial"/>
              <a:sym typeface="Arial"/>
            </a:endParaRPr>
          </a:p>
          <a:p>
            <a:pPr indent="0" lvl="0" marL="0" rtl="0" algn="ctr">
              <a:spcBef>
                <a:spcPts val="1600"/>
              </a:spcBef>
              <a:spcAft>
                <a:spcPts val="0"/>
              </a:spcAft>
              <a:buNone/>
            </a:pPr>
            <a:r>
              <a:t/>
            </a:r>
            <a:endParaRPr sz="1000">
              <a:solidFill>
                <a:srgbClr val="435D74"/>
              </a:solidFill>
              <a:latin typeface="Arial"/>
              <a:ea typeface="Arial"/>
              <a:cs typeface="Arial"/>
              <a:sym typeface="Arial"/>
            </a:endParaRPr>
          </a:p>
          <a:p>
            <a:pPr indent="0" lvl="0" marL="0" rtl="0" algn="ctr">
              <a:spcBef>
                <a:spcPts val="1600"/>
              </a:spcBef>
              <a:spcAft>
                <a:spcPts val="0"/>
              </a:spcAft>
              <a:buNone/>
            </a:pPr>
            <a:r>
              <a:t/>
            </a:r>
            <a:endParaRPr sz="1300">
              <a:solidFill>
                <a:srgbClr val="435D74"/>
              </a:solidFill>
              <a:latin typeface="Arial"/>
              <a:ea typeface="Arial"/>
              <a:cs typeface="Arial"/>
              <a:sym typeface="Arial"/>
            </a:endParaRPr>
          </a:p>
          <a:p>
            <a:pPr indent="0" lvl="0" marL="0" rtl="0" algn="l">
              <a:spcBef>
                <a:spcPts val="1600"/>
              </a:spcBef>
              <a:spcAft>
                <a:spcPts val="1600"/>
              </a:spcAft>
              <a:buNone/>
            </a:pPr>
            <a:r>
              <a:t/>
            </a:r>
            <a:endParaRPr sz="1300">
              <a:solidFill>
                <a:srgbClr val="435D74"/>
              </a:solidFill>
              <a:latin typeface="Arial"/>
              <a:ea typeface="Arial"/>
              <a:cs typeface="Arial"/>
              <a:sym typeface="Arial"/>
            </a:endParaRPr>
          </a:p>
        </p:txBody>
      </p:sp>
      <p:sp>
        <p:nvSpPr>
          <p:cNvPr id="748" name="Google Shape;748;p7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52" name="Shape 752"/>
        <p:cNvGrpSpPr/>
        <p:nvPr/>
      </p:nvGrpSpPr>
      <p:grpSpPr>
        <a:xfrm>
          <a:off x="0" y="0"/>
          <a:ext cx="0" cy="0"/>
          <a:chOff x="0" y="0"/>
          <a:chExt cx="0" cy="0"/>
        </a:xfrm>
      </p:grpSpPr>
      <p:sp>
        <p:nvSpPr>
          <p:cNvPr id="753" name="Google Shape;753;p72"/>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754" name="Google Shape;754;p72"/>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1600"/>
              </a:spcBef>
              <a:spcAft>
                <a:spcPts val="0"/>
              </a:spcAft>
              <a:buNone/>
            </a:pPr>
            <a:r>
              <a:t/>
            </a:r>
            <a:endParaRPr sz="1000">
              <a:solidFill>
                <a:srgbClr val="FFFFFF"/>
              </a:solidFill>
              <a:latin typeface="Arial"/>
              <a:ea typeface="Arial"/>
              <a:cs typeface="Arial"/>
              <a:sym typeface="Arial"/>
            </a:endParaRPr>
          </a:p>
          <a:p>
            <a:pPr indent="0" lvl="0" marL="0" rtl="0" algn="l">
              <a:spcBef>
                <a:spcPts val="1600"/>
              </a:spcBef>
              <a:spcAft>
                <a:spcPts val="1600"/>
              </a:spcAft>
              <a:buNone/>
            </a:pPr>
            <a:r>
              <a:t/>
            </a:r>
            <a:endParaRPr sz="1000">
              <a:solidFill>
                <a:srgbClr val="FFFFFF"/>
              </a:solidFill>
              <a:latin typeface="Arial"/>
              <a:ea typeface="Arial"/>
              <a:cs typeface="Arial"/>
              <a:sym typeface="Arial"/>
            </a:endParaRPr>
          </a:p>
        </p:txBody>
      </p:sp>
      <p:sp>
        <p:nvSpPr>
          <p:cNvPr id="755" name="Google Shape;755;p72"/>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1600"/>
              </a:spcBef>
              <a:spcAft>
                <a:spcPts val="160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59" name="Shape 759"/>
        <p:cNvGrpSpPr/>
        <p:nvPr/>
      </p:nvGrpSpPr>
      <p:grpSpPr>
        <a:xfrm>
          <a:off x="0" y="0"/>
          <a:ext cx="0" cy="0"/>
          <a:chOff x="0" y="0"/>
          <a:chExt cx="0" cy="0"/>
        </a:xfrm>
      </p:grpSpPr>
      <p:sp>
        <p:nvSpPr>
          <p:cNvPr id="760" name="Google Shape;760;p7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61" name="Google Shape;761;p7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1600"/>
              </a:spcBef>
              <a:spcAft>
                <a:spcPts val="1600"/>
              </a:spcAft>
              <a:buNone/>
            </a:pPr>
            <a:r>
              <a:t/>
            </a:r>
            <a:endParaRPr sz="1400">
              <a:solidFill>
                <a:srgbClr val="435D74"/>
              </a:solidFill>
              <a:latin typeface="Arial"/>
              <a:ea typeface="Arial"/>
              <a:cs typeface="Arial"/>
              <a:sym typeface="Arial"/>
            </a:endParaRPr>
          </a:p>
        </p:txBody>
      </p:sp>
      <p:sp>
        <p:nvSpPr>
          <p:cNvPr id="762" name="Google Shape;762;p7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Montserrat</a:t>
            </a:r>
            <a:endParaRPr b="1">
              <a:solidFill>
                <a:srgbClr val="EFEFEF"/>
              </a:solidFill>
              <a:latin typeface="Arial"/>
              <a:ea typeface="Arial"/>
              <a:cs typeface="Arial"/>
              <a:sym typeface="Arial"/>
            </a:endParaRPr>
          </a:p>
          <a:p>
            <a:pPr indent="0" lvl="0" marL="0" rtl="0" algn="ctr">
              <a:spcBef>
                <a:spcPts val="160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https://fonts.google.com/specimen/Montserrat</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l">
              <a:spcBef>
                <a:spcPts val="1600"/>
              </a:spcBef>
              <a:spcAft>
                <a:spcPts val="1600"/>
              </a:spcAft>
              <a:buClr>
                <a:schemeClr val="dk1"/>
              </a:buClr>
              <a:buSzPts val="1100"/>
              <a:buFont typeface="Arial"/>
              <a:buNone/>
            </a:pPr>
            <a:r>
              <a:t/>
            </a:r>
            <a:endParaRPr>
              <a:solidFill>
                <a:srgbClr val="FFFFFF"/>
              </a:solidFill>
              <a:latin typeface="Arial"/>
              <a:ea typeface="Arial"/>
              <a:cs typeface="Arial"/>
              <a:sym typeface="Arial"/>
            </a:endParaRPr>
          </a:p>
        </p:txBody>
      </p:sp>
      <p:grpSp>
        <p:nvGrpSpPr>
          <p:cNvPr id="763" name="Google Shape;763;p73"/>
          <p:cNvGrpSpPr/>
          <p:nvPr/>
        </p:nvGrpSpPr>
        <p:grpSpPr>
          <a:xfrm>
            <a:off x="2064113" y="3336175"/>
            <a:ext cx="3976875" cy="754200"/>
            <a:chOff x="2052655" y="3498875"/>
            <a:chExt cx="3976875" cy="754200"/>
          </a:xfrm>
        </p:grpSpPr>
        <p:sp>
          <p:nvSpPr>
            <p:cNvPr id="764" name="Google Shape;764;p73"/>
            <p:cNvSpPr/>
            <p:nvPr/>
          </p:nvSpPr>
          <p:spPr>
            <a:xfrm>
              <a:off x="3114480" y="3498875"/>
              <a:ext cx="791400" cy="754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3"/>
            <p:cNvSpPr/>
            <p:nvPr/>
          </p:nvSpPr>
          <p:spPr>
            <a:xfrm>
              <a:off x="4176300" y="3498875"/>
              <a:ext cx="791400" cy="754200"/>
            </a:xfrm>
            <a:prstGeom prst="roundRect">
              <a:avLst>
                <a:gd fmla="val 16667" name="adj"/>
              </a:avLst>
            </a:prstGeom>
            <a:solidFill>
              <a:srgbClr val="0E8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3"/>
            <p:cNvSpPr/>
            <p:nvPr/>
          </p:nvSpPr>
          <p:spPr>
            <a:xfrm>
              <a:off x="5238120" y="3498875"/>
              <a:ext cx="791400" cy="754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3"/>
            <p:cNvSpPr/>
            <p:nvPr/>
          </p:nvSpPr>
          <p:spPr>
            <a:xfrm>
              <a:off x="2052655" y="3498875"/>
              <a:ext cx="791400" cy="7542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3"/>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rPr>
                <a:t>#ffffff</a:t>
              </a:r>
              <a:endParaRPr sz="1000">
                <a:solidFill>
                  <a:srgbClr val="000000"/>
                </a:solidFill>
              </a:endParaRPr>
            </a:p>
          </p:txBody>
        </p:sp>
        <p:sp>
          <p:nvSpPr>
            <p:cNvPr id="769" name="Google Shape;769;p73"/>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#0e835c</a:t>
              </a:r>
              <a:endParaRPr sz="1000">
                <a:solidFill>
                  <a:srgbClr val="FFFFFF"/>
                </a:solidFill>
              </a:endParaRPr>
            </a:p>
          </p:txBody>
        </p:sp>
        <p:sp>
          <p:nvSpPr>
            <p:cNvPr id="770" name="Google Shape;770;p73"/>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A5E48"/>
                  </a:solidFill>
                </a:rPr>
                <a:t>#efefef</a:t>
              </a:r>
              <a:endParaRPr sz="1000">
                <a:solidFill>
                  <a:srgbClr val="0A5E48"/>
                </a:solidFill>
              </a:endParaRPr>
            </a:p>
          </p:txBody>
        </p:sp>
        <p:sp>
          <p:nvSpPr>
            <p:cNvPr id="771" name="Google Shape;771;p73"/>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grpSp>
      <p:grpSp>
        <p:nvGrpSpPr>
          <p:cNvPr id="772" name="Google Shape;772;p73"/>
          <p:cNvGrpSpPr/>
          <p:nvPr/>
        </p:nvGrpSpPr>
        <p:grpSpPr>
          <a:xfrm>
            <a:off x="6288452" y="3336175"/>
            <a:ext cx="791411" cy="754200"/>
            <a:chOff x="5238120" y="3498875"/>
            <a:chExt cx="791411" cy="754200"/>
          </a:xfrm>
        </p:grpSpPr>
        <p:sp>
          <p:nvSpPr>
            <p:cNvPr id="773" name="Google Shape;773;p73"/>
            <p:cNvSpPr/>
            <p:nvPr/>
          </p:nvSpPr>
          <p:spPr>
            <a:xfrm>
              <a:off x="5238120" y="3498875"/>
              <a:ext cx="791400" cy="754200"/>
            </a:xfrm>
            <a:prstGeom prst="roundRect">
              <a:avLst>
                <a:gd fmla="val 16667" name="adj"/>
              </a:avLst>
            </a:prstGeom>
            <a:solidFill>
              <a:srgbClr val="0650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3"/>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#06503d</a:t>
              </a:r>
              <a:endParaRPr sz="1000">
                <a:solidFill>
                  <a:srgbClr val="FFFFFF"/>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78" name="Shape 778"/>
        <p:cNvGrpSpPr/>
        <p:nvPr/>
      </p:nvGrpSpPr>
      <p:grpSpPr>
        <a:xfrm>
          <a:off x="0" y="0"/>
          <a:ext cx="0" cy="0"/>
          <a:chOff x="0" y="0"/>
          <a:chExt cx="0" cy="0"/>
        </a:xfrm>
      </p:grpSpPr>
      <p:sp>
        <p:nvSpPr>
          <p:cNvPr id="779" name="Google Shape;779;p74"/>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780" name="Google Shape;780;p74"/>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781" name="Google Shape;781;p7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782" name="Google Shape;782;p74"/>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783" name="Google Shape;783;p74"/>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784" name="Google Shape;784;p74"/>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785" name="Google Shape;785;p74"/>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786" name="Google Shape;786;p74"/>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787" name="Google Shape;787;p74"/>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788" name="Google Shape;788;p74"/>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789" name="Google Shape;789;p74"/>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790" name="Google Shape;790;p74"/>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94" name="Shape 794"/>
        <p:cNvGrpSpPr/>
        <p:nvPr/>
      </p:nvGrpSpPr>
      <p:grpSpPr>
        <a:xfrm>
          <a:off x="0" y="0"/>
          <a:ext cx="0" cy="0"/>
          <a:chOff x="0" y="0"/>
          <a:chExt cx="0" cy="0"/>
        </a:xfrm>
      </p:grpSpPr>
      <p:sp>
        <p:nvSpPr>
          <p:cNvPr id="795" name="Google Shape;795;p75"/>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796" name="Google Shape;796;p75"/>
          <p:cNvGrpSpPr/>
          <p:nvPr/>
        </p:nvGrpSpPr>
        <p:grpSpPr>
          <a:xfrm>
            <a:off x="5156078" y="3085736"/>
            <a:ext cx="474294" cy="551291"/>
            <a:chOff x="4727025" y="1332775"/>
            <a:chExt cx="59900" cy="69625"/>
          </a:xfrm>
        </p:grpSpPr>
        <p:sp>
          <p:nvSpPr>
            <p:cNvPr id="797" name="Google Shape;797;p7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75"/>
          <p:cNvGrpSpPr/>
          <p:nvPr/>
        </p:nvGrpSpPr>
        <p:grpSpPr>
          <a:xfrm>
            <a:off x="5769734" y="2314340"/>
            <a:ext cx="555653" cy="557031"/>
            <a:chOff x="4820425" y="1329900"/>
            <a:chExt cx="70175" cy="70350"/>
          </a:xfrm>
        </p:grpSpPr>
        <p:sp>
          <p:nvSpPr>
            <p:cNvPr id="800" name="Google Shape;800;p7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75"/>
          <p:cNvGrpSpPr/>
          <p:nvPr/>
        </p:nvGrpSpPr>
        <p:grpSpPr>
          <a:xfrm>
            <a:off x="6396103" y="2318845"/>
            <a:ext cx="582574" cy="533871"/>
            <a:chOff x="4903200" y="1331525"/>
            <a:chExt cx="73575" cy="67425"/>
          </a:xfrm>
        </p:grpSpPr>
        <p:sp>
          <p:nvSpPr>
            <p:cNvPr id="805" name="Google Shape;805;p7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75"/>
          <p:cNvGrpSpPr/>
          <p:nvPr/>
        </p:nvGrpSpPr>
        <p:grpSpPr>
          <a:xfrm>
            <a:off x="5755581" y="3078709"/>
            <a:ext cx="583960" cy="565345"/>
            <a:chOff x="4815575" y="1416800"/>
            <a:chExt cx="73750" cy="71400"/>
          </a:xfrm>
        </p:grpSpPr>
        <p:sp>
          <p:nvSpPr>
            <p:cNvPr id="808" name="Google Shape;808;p7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5"/>
          <p:cNvGrpSpPr/>
          <p:nvPr/>
        </p:nvGrpSpPr>
        <p:grpSpPr>
          <a:xfrm>
            <a:off x="6390362" y="3108896"/>
            <a:ext cx="589898" cy="504970"/>
            <a:chOff x="4902475" y="1418875"/>
            <a:chExt cx="74500" cy="63775"/>
          </a:xfrm>
        </p:grpSpPr>
        <p:sp>
          <p:nvSpPr>
            <p:cNvPr id="812" name="Google Shape;812;p7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75"/>
          <p:cNvGrpSpPr/>
          <p:nvPr/>
        </p:nvGrpSpPr>
        <p:grpSpPr>
          <a:xfrm>
            <a:off x="5765577" y="3826000"/>
            <a:ext cx="563967" cy="567127"/>
            <a:chOff x="4818100" y="1507675"/>
            <a:chExt cx="71225" cy="71625"/>
          </a:xfrm>
        </p:grpSpPr>
        <p:sp>
          <p:nvSpPr>
            <p:cNvPr id="815" name="Google Shape;815;p7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75"/>
          <p:cNvGrpSpPr/>
          <p:nvPr/>
        </p:nvGrpSpPr>
        <p:grpSpPr>
          <a:xfrm>
            <a:off x="5079075" y="3829461"/>
            <a:ext cx="628301" cy="588505"/>
            <a:chOff x="4721450" y="1509475"/>
            <a:chExt cx="79350" cy="74325"/>
          </a:xfrm>
        </p:grpSpPr>
        <p:sp>
          <p:nvSpPr>
            <p:cNvPr id="820" name="Google Shape;820;p7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75"/>
          <p:cNvGrpSpPr/>
          <p:nvPr/>
        </p:nvGrpSpPr>
        <p:grpSpPr>
          <a:xfrm>
            <a:off x="6424608" y="3814027"/>
            <a:ext cx="557038" cy="562772"/>
            <a:chOff x="4906800" y="1507500"/>
            <a:chExt cx="70350" cy="71075"/>
          </a:xfrm>
        </p:grpSpPr>
        <p:sp>
          <p:nvSpPr>
            <p:cNvPr id="825" name="Google Shape;825;p7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75"/>
          <p:cNvGrpSpPr/>
          <p:nvPr/>
        </p:nvGrpSpPr>
        <p:grpSpPr>
          <a:xfrm>
            <a:off x="4462216" y="2340963"/>
            <a:ext cx="517934" cy="517934"/>
            <a:chOff x="3736598" y="2170606"/>
            <a:chExt cx="404889" cy="404889"/>
          </a:xfrm>
        </p:grpSpPr>
        <p:sp>
          <p:nvSpPr>
            <p:cNvPr id="831" name="Google Shape;831;p7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75"/>
          <p:cNvGrpSpPr/>
          <p:nvPr/>
        </p:nvGrpSpPr>
        <p:grpSpPr>
          <a:xfrm>
            <a:off x="3729277" y="2341061"/>
            <a:ext cx="586986" cy="517740"/>
            <a:chOff x="3161917" y="2170682"/>
            <a:chExt cx="458870" cy="404737"/>
          </a:xfrm>
        </p:grpSpPr>
        <p:sp>
          <p:nvSpPr>
            <p:cNvPr id="836" name="Google Shape;836;p7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75"/>
          <p:cNvGrpSpPr/>
          <p:nvPr/>
        </p:nvGrpSpPr>
        <p:grpSpPr>
          <a:xfrm>
            <a:off x="3752299" y="3102400"/>
            <a:ext cx="540943" cy="517963"/>
            <a:chOff x="3179914" y="2889488"/>
            <a:chExt cx="422876" cy="404911"/>
          </a:xfrm>
        </p:grpSpPr>
        <p:sp>
          <p:nvSpPr>
            <p:cNvPr id="840" name="Google Shape;840;p7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75"/>
          <p:cNvGrpSpPr/>
          <p:nvPr/>
        </p:nvGrpSpPr>
        <p:grpSpPr>
          <a:xfrm>
            <a:off x="4453093" y="3102358"/>
            <a:ext cx="536180" cy="518047"/>
            <a:chOff x="3729467" y="2889422"/>
            <a:chExt cx="419153" cy="404977"/>
          </a:xfrm>
        </p:grpSpPr>
        <p:sp>
          <p:nvSpPr>
            <p:cNvPr id="847" name="Google Shape;847;p7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75"/>
          <p:cNvGrpSpPr/>
          <p:nvPr/>
        </p:nvGrpSpPr>
        <p:grpSpPr>
          <a:xfrm>
            <a:off x="1990126" y="3445787"/>
            <a:ext cx="965351" cy="134611"/>
            <a:chOff x="4411970" y="2962952"/>
            <a:chExt cx="706544" cy="104212"/>
          </a:xfrm>
        </p:grpSpPr>
        <p:sp>
          <p:nvSpPr>
            <p:cNvPr id="855" name="Google Shape;855;p7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75"/>
          <p:cNvGrpSpPr/>
          <p:nvPr/>
        </p:nvGrpSpPr>
        <p:grpSpPr>
          <a:xfrm>
            <a:off x="1990126" y="3041077"/>
            <a:ext cx="960158" cy="289172"/>
            <a:chOff x="4411970" y="2726085"/>
            <a:chExt cx="643107" cy="193659"/>
          </a:xfrm>
        </p:grpSpPr>
        <p:sp>
          <p:nvSpPr>
            <p:cNvPr id="860" name="Google Shape;860;p7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75"/>
          <p:cNvGrpSpPr/>
          <p:nvPr/>
        </p:nvGrpSpPr>
        <p:grpSpPr>
          <a:xfrm>
            <a:off x="998624" y="3295400"/>
            <a:ext cx="811503" cy="252584"/>
            <a:chOff x="4411970" y="4340222"/>
            <a:chExt cx="779467" cy="242683"/>
          </a:xfrm>
        </p:grpSpPr>
        <p:sp>
          <p:nvSpPr>
            <p:cNvPr id="864" name="Google Shape;864;p7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75"/>
          <p:cNvGrpSpPr/>
          <p:nvPr/>
        </p:nvGrpSpPr>
        <p:grpSpPr>
          <a:xfrm>
            <a:off x="1990126" y="2709308"/>
            <a:ext cx="965160" cy="216230"/>
            <a:chOff x="4411970" y="2468674"/>
            <a:chExt cx="747317" cy="167425"/>
          </a:xfrm>
        </p:grpSpPr>
        <p:sp>
          <p:nvSpPr>
            <p:cNvPr id="868" name="Google Shape;868;p7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75"/>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 name="Google Shape;871;p75"/>
          <p:cNvGrpSpPr/>
          <p:nvPr/>
        </p:nvGrpSpPr>
        <p:grpSpPr>
          <a:xfrm>
            <a:off x="997692" y="2334687"/>
            <a:ext cx="1959041" cy="208784"/>
            <a:chOff x="6336019" y="3733725"/>
            <a:chExt cx="2566206" cy="351310"/>
          </a:xfrm>
        </p:grpSpPr>
        <p:sp>
          <p:nvSpPr>
            <p:cNvPr id="872" name="Google Shape;872;p7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75"/>
          <p:cNvGrpSpPr/>
          <p:nvPr/>
        </p:nvGrpSpPr>
        <p:grpSpPr>
          <a:xfrm>
            <a:off x="1990126" y="3950602"/>
            <a:ext cx="946551" cy="153200"/>
            <a:chOff x="4404545" y="3301592"/>
            <a:chExt cx="782403" cy="129272"/>
          </a:xfrm>
        </p:grpSpPr>
        <p:sp>
          <p:nvSpPr>
            <p:cNvPr id="877" name="Google Shape;877;p7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75"/>
          <p:cNvGrpSpPr/>
          <p:nvPr/>
        </p:nvGrpSpPr>
        <p:grpSpPr>
          <a:xfrm>
            <a:off x="1990126" y="3695937"/>
            <a:ext cx="962257" cy="139127"/>
            <a:chOff x="4411970" y="3131459"/>
            <a:chExt cx="710520" cy="117397"/>
          </a:xfrm>
        </p:grpSpPr>
        <p:sp>
          <p:nvSpPr>
            <p:cNvPr id="880" name="Google Shape;880;p7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82" name="Google Shape;882;p75"/>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75"/>
          <p:cNvGrpSpPr/>
          <p:nvPr/>
        </p:nvGrpSpPr>
        <p:grpSpPr>
          <a:xfrm>
            <a:off x="990271" y="3621603"/>
            <a:ext cx="823838" cy="458988"/>
            <a:chOff x="4411970" y="1801825"/>
            <a:chExt cx="734586" cy="409262"/>
          </a:xfrm>
        </p:grpSpPr>
        <p:sp>
          <p:nvSpPr>
            <p:cNvPr id="884" name="Google Shape;884;p7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75"/>
          <p:cNvGrpSpPr/>
          <p:nvPr/>
        </p:nvGrpSpPr>
        <p:grpSpPr>
          <a:xfrm>
            <a:off x="3095243" y="2339173"/>
            <a:ext cx="521514" cy="521514"/>
            <a:chOff x="5681300" y="2527788"/>
            <a:chExt cx="805800" cy="805800"/>
          </a:xfrm>
        </p:grpSpPr>
        <p:sp>
          <p:nvSpPr>
            <p:cNvPr id="887" name="Google Shape;887;p7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75"/>
          <p:cNvGrpSpPr/>
          <p:nvPr/>
        </p:nvGrpSpPr>
        <p:grpSpPr>
          <a:xfrm>
            <a:off x="3089483" y="3094865"/>
            <a:ext cx="533033" cy="533033"/>
            <a:chOff x="4049800" y="640400"/>
            <a:chExt cx="858900" cy="858900"/>
          </a:xfrm>
        </p:grpSpPr>
        <p:sp>
          <p:nvSpPr>
            <p:cNvPr id="890" name="Google Shape;890;p7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75"/>
          <p:cNvGrpSpPr/>
          <p:nvPr/>
        </p:nvGrpSpPr>
        <p:grpSpPr>
          <a:xfrm>
            <a:off x="3014966" y="3772543"/>
            <a:ext cx="682068" cy="682068"/>
            <a:chOff x="5080188" y="927900"/>
            <a:chExt cx="961200" cy="961200"/>
          </a:xfrm>
        </p:grpSpPr>
        <p:sp>
          <p:nvSpPr>
            <p:cNvPr id="893" name="Google Shape;893;p7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75"/>
          <p:cNvGrpSpPr/>
          <p:nvPr/>
        </p:nvGrpSpPr>
        <p:grpSpPr>
          <a:xfrm>
            <a:off x="4478465" y="3869234"/>
            <a:ext cx="505650" cy="504006"/>
            <a:chOff x="6039282" y="1042577"/>
            <a:chExt cx="734315" cy="731929"/>
          </a:xfrm>
        </p:grpSpPr>
        <p:sp>
          <p:nvSpPr>
            <p:cNvPr id="902" name="Google Shape;902;p7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75"/>
          <p:cNvGrpSpPr/>
          <p:nvPr/>
        </p:nvGrpSpPr>
        <p:grpSpPr>
          <a:xfrm>
            <a:off x="5091067" y="2298862"/>
            <a:ext cx="567744" cy="602136"/>
            <a:chOff x="1825800" y="1651625"/>
            <a:chExt cx="539989" cy="571775"/>
          </a:xfrm>
        </p:grpSpPr>
        <p:sp>
          <p:nvSpPr>
            <p:cNvPr id="924" name="Google Shape;924;p7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75"/>
          <p:cNvGrpSpPr/>
          <p:nvPr/>
        </p:nvGrpSpPr>
        <p:grpSpPr>
          <a:xfrm>
            <a:off x="3765995" y="3855579"/>
            <a:ext cx="508123" cy="507955"/>
            <a:chOff x="1897577" y="2802432"/>
            <a:chExt cx="492176" cy="492014"/>
          </a:xfrm>
        </p:grpSpPr>
        <p:sp>
          <p:nvSpPr>
            <p:cNvPr id="929" name="Google Shape;929;p7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75"/>
          <p:cNvGrpSpPr/>
          <p:nvPr/>
        </p:nvGrpSpPr>
        <p:grpSpPr>
          <a:xfrm>
            <a:off x="997525" y="4169123"/>
            <a:ext cx="809227" cy="200842"/>
            <a:chOff x="2013045" y="4813233"/>
            <a:chExt cx="921986" cy="228854"/>
          </a:xfrm>
        </p:grpSpPr>
        <p:sp>
          <p:nvSpPr>
            <p:cNvPr id="942" name="Google Shape;942;p7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75"/>
          <p:cNvGrpSpPr/>
          <p:nvPr/>
        </p:nvGrpSpPr>
        <p:grpSpPr>
          <a:xfrm>
            <a:off x="1005985" y="2656004"/>
            <a:ext cx="792421" cy="269941"/>
            <a:chOff x="1046767" y="4756633"/>
            <a:chExt cx="859646" cy="292841"/>
          </a:xfrm>
        </p:grpSpPr>
        <p:sp>
          <p:nvSpPr>
            <p:cNvPr id="945" name="Google Shape;945;p7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7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75"/>
          <p:cNvGrpSpPr/>
          <p:nvPr/>
        </p:nvGrpSpPr>
        <p:grpSpPr>
          <a:xfrm>
            <a:off x="7141841" y="2550562"/>
            <a:ext cx="166473" cy="141497"/>
            <a:chOff x="4660325" y="1866850"/>
            <a:chExt cx="68350" cy="58100"/>
          </a:xfrm>
        </p:grpSpPr>
        <p:sp>
          <p:nvSpPr>
            <p:cNvPr id="953" name="Google Shape;953;p7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75"/>
          <p:cNvGrpSpPr/>
          <p:nvPr/>
        </p:nvGrpSpPr>
        <p:grpSpPr>
          <a:xfrm>
            <a:off x="7451186" y="2576286"/>
            <a:ext cx="162515" cy="90049"/>
            <a:chOff x="4791775" y="1877500"/>
            <a:chExt cx="66725" cy="36975"/>
          </a:xfrm>
        </p:grpSpPr>
        <p:sp>
          <p:nvSpPr>
            <p:cNvPr id="956" name="Google Shape;956;p7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75"/>
          <p:cNvGrpSpPr/>
          <p:nvPr/>
        </p:nvGrpSpPr>
        <p:grpSpPr>
          <a:xfrm>
            <a:off x="7772899" y="2576286"/>
            <a:ext cx="144979" cy="90049"/>
            <a:chOff x="4923925" y="1877500"/>
            <a:chExt cx="59525" cy="36975"/>
          </a:xfrm>
        </p:grpSpPr>
        <p:sp>
          <p:nvSpPr>
            <p:cNvPr id="959" name="Google Shape;959;p7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75"/>
          <p:cNvGrpSpPr/>
          <p:nvPr/>
        </p:nvGrpSpPr>
        <p:grpSpPr>
          <a:xfrm>
            <a:off x="8067390" y="2558477"/>
            <a:ext cx="141447" cy="125667"/>
            <a:chOff x="5058450" y="1870100"/>
            <a:chExt cx="58075" cy="51600"/>
          </a:xfrm>
        </p:grpSpPr>
        <p:sp>
          <p:nvSpPr>
            <p:cNvPr id="962" name="Google Shape;962;p7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5"/>
          <p:cNvGrpSpPr/>
          <p:nvPr/>
        </p:nvGrpSpPr>
        <p:grpSpPr>
          <a:xfrm>
            <a:off x="7481905" y="2980885"/>
            <a:ext cx="101077" cy="107645"/>
            <a:chOff x="4811425" y="2065025"/>
            <a:chExt cx="41500" cy="44200"/>
          </a:xfrm>
        </p:grpSpPr>
        <p:sp>
          <p:nvSpPr>
            <p:cNvPr id="965" name="Google Shape;965;p7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75"/>
          <p:cNvGrpSpPr/>
          <p:nvPr/>
        </p:nvGrpSpPr>
        <p:grpSpPr>
          <a:xfrm>
            <a:off x="7774342" y="2981098"/>
            <a:ext cx="120867" cy="107218"/>
            <a:chOff x="4929875" y="2065025"/>
            <a:chExt cx="49625" cy="44025"/>
          </a:xfrm>
        </p:grpSpPr>
        <p:sp>
          <p:nvSpPr>
            <p:cNvPr id="968" name="Google Shape;968;p7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75"/>
          <p:cNvGrpSpPr/>
          <p:nvPr/>
        </p:nvGrpSpPr>
        <p:grpSpPr>
          <a:xfrm>
            <a:off x="8103011" y="2984112"/>
            <a:ext cx="70206" cy="101191"/>
            <a:chOff x="5083925" y="2066350"/>
            <a:chExt cx="28825" cy="41550"/>
          </a:xfrm>
        </p:grpSpPr>
        <p:sp>
          <p:nvSpPr>
            <p:cNvPr id="971" name="Google Shape;971;p7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75"/>
          <p:cNvGrpSpPr/>
          <p:nvPr/>
        </p:nvGrpSpPr>
        <p:grpSpPr>
          <a:xfrm>
            <a:off x="7134565" y="2999759"/>
            <a:ext cx="181026" cy="69896"/>
            <a:chOff x="4659775" y="2072775"/>
            <a:chExt cx="74325" cy="28700"/>
          </a:xfrm>
        </p:grpSpPr>
        <p:sp>
          <p:nvSpPr>
            <p:cNvPr id="974" name="Google Shape;974;p7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75"/>
          <p:cNvGrpSpPr/>
          <p:nvPr/>
        </p:nvGrpSpPr>
        <p:grpSpPr>
          <a:xfrm>
            <a:off x="8054421" y="2790324"/>
            <a:ext cx="167387" cy="89197"/>
            <a:chOff x="4662475" y="1976500"/>
            <a:chExt cx="68725" cy="36625"/>
          </a:xfrm>
        </p:grpSpPr>
        <p:sp>
          <p:nvSpPr>
            <p:cNvPr id="978" name="Google Shape;978;p7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75"/>
          <p:cNvGrpSpPr/>
          <p:nvPr/>
        </p:nvGrpSpPr>
        <p:grpSpPr>
          <a:xfrm>
            <a:off x="7751326" y="2793764"/>
            <a:ext cx="166899" cy="82317"/>
            <a:chOff x="4920150" y="1977875"/>
            <a:chExt cx="68525" cy="33800"/>
          </a:xfrm>
        </p:grpSpPr>
        <p:sp>
          <p:nvSpPr>
            <p:cNvPr id="982" name="Google Shape;982;p7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75"/>
          <p:cNvGrpSpPr/>
          <p:nvPr/>
        </p:nvGrpSpPr>
        <p:grpSpPr>
          <a:xfrm>
            <a:off x="7162483" y="3197682"/>
            <a:ext cx="125190" cy="127859"/>
            <a:chOff x="4676550" y="2160575"/>
            <a:chExt cx="51400" cy="52500"/>
          </a:xfrm>
        </p:grpSpPr>
        <p:sp>
          <p:nvSpPr>
            <p:cNvPr id="986" name="Google Shape;986;p7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75"/>
          <p:cNvGrpSpPr/>
          <p:nvPr/>
        </p:nvGrpSpPr>
        <p:grpSpPr>
          <a:xfrm>
            <a:off x="7459741" y="3204714"/>
            <a:ext cx="145405" cy="113794"/>
            <a:chOff x="4768325" y="2163475"/>
            <a:chExt cx="59700" cy="46725"/>
          </a:xfrm>
        </p:grpSpPr>
        <p:sp>
          <p:nvSpPr>
            <p:cNvPr id="990" name="Google Shape;990;p7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7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75"/>
          <p:cNvGrpSpPr/>
          <p:nvPr/>
        </p:nvGrpSpPr>
        <p:grpSpPr>
          <a:xfrm>
            <a:off x="7476059" y="3459808"/>
            <a:ext cx="112768" cy="106853"/>
            <a:chOff x="4768575" y="2253950"/>
            <a:chExt cx="46300" cy="43875"/>
          </a:xfrm>
        </p:grpSpPr>
        <p:sp>
          <p:nvSpPr>
            <p:cNvPr id="999" name="Google Shape;999;p7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75"/>
          <p:cNvGrpSpPr/>
          <p:nvPr/>
        </p:nvGrpSpPr>
        <p:grpSpPr>
          <a:xfrm>
            <a:off x="7775682" y="3948834"/>
            <a:ext cx="118187" cy="146246"/>
            <a:chOff x="4960900" y="2433225"/>
            <a:chExt cx="48525" cy="60050"/>
          </a:xfrm>
        </p:grpSpPr>
        <p:sp>
          <p:nvSpPr>
            <p:cNvPr id="1002" name="Google Shape;1002;p7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75"/>
          <p:cNvGrpSpPr/>
          <p:nvPr/>
        </p:nvGrpSpPr>
        <p:grpSpPr>
          <a:xfrm>
            <a:off x="7464247" y="4212895"/>
            <a:ext cx="136394" cy="143810"/>
            <a:chOff x="4854075" y="2527625"/>
            <a:chExt cx="56000" cy="59050"/>
          </a:xfrm>
        </p:grpSpPr>
        <p:sp>
          <p:nvSpPr>
            <p:cNvPr id="1005" name="Google Shape;1005;p7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7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75"/>
          <p:cNvGrpSpPr/>
          <p:nvPr/>
        </p:nvGrpSpPr>
        <p:grpSpPr>
          <a:xfrm>
            <a:off x="8088458" y="3676639"/>
            <a:ext cx="99312" cy="160797"/>
            <a:chOff x="5059700" y="2334775"/>
            <a:chExt cx="40775" cy="66025"/>
          </a:xfrm>
        </p:grpSpPr>
        <p:sp>
          <p:nvSpPr>
            <p:cNvPr id="1011" name="Google Shape;1011;p7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75"/>
          <p:cNvGrpSpPr/>
          <p:nvPr/>
        </p:nvGrpSpPr>
        <p:grpSpPr>
          <a:xfrm>
            <a:off x="8045622" y="3941771"/>
            <a:ext cx="184984" cy="160371"/>
            <a:chOff x="5037700" y="2430325"/>
            <a:chExt cx="75950" cy="65850"/>
          </a:xfrm>
        </p:grpSpPr>
        <p:sp>
          <p:nvSpPr>
            <p:cNvPr id="1021" name="Google Shape;1021;p7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75"/>
          <p:cNvGrpSpPr/>
          <p:nvPr/>
        </p:nvGrpSpPr>
        <p:grpSpPr>
          <a:xfrm>
            <a:off x="7465128" y="3708223"/>
            <a:ext cx="173014" cy="97629"/>
            <a:chOff x="4756975" y="2341800"/>
            <a:chExt cx="91975" cy="51925"/>
          </a:xfrm>
        </p:grpSpPr>
        <p:sp>
          <p:nvSpPr>
            <p:cNvPr id="1024" name="Google Shape;1024;p7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75"/>
          <p:cNvGrpSpPr/>
          <p:nvPr/>
        </p:nvGrpSpPr>
        <p:grpSpPr>
          <a:xfrm>
            <a:off x="7732065" y="4196920"/>
            <a:ext cx="212497" cy="175761"/>
            <a:chOff x="4943575" y="2516350"/>
            <a:chExt cx="98675" cy="81700"/>
          </a:xfrm>
        </p:grpSpPr>
        <p:sp>
          <p:nvSpPr>
            <p:cNvPr id="1045" name="Google Shape;1045;p7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7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5"/>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5"/>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1" name="Shape 1131"/>
        <p:cNvGrpSpPr/>
        <p:nvPr/>
      </p:nvGrpSpPr>
      <p:grpSpPr>
        <a:xfrm>
          <a:off x="0" y="0"/>
          <a:ext cx="0" cy="0"/>
          <a:chOff x="0" y="0"/>
          <a:chExt cx="0" cy="0"/>
        </a:xfrm>
      </p:grpSpPr>
      <p:grpSp>
        <p:nvGrpSpPr>
          <p:cNvPr id="1132" name="Google Shape;1132;p76"/>
          <p:cNvGrpSpPr/>
          <p:nvPr/>
        </p:nvGrpSpPr>
        <p:grpSpPr>
          <a:xfrm>
            <a:off x="3642951" y="1176740"/>
            <a:ext cx="2078182" cy="1366558"/>
            <a:chOff x="235800" y="830650"/>
            <a:chExt cx="6978450" cy="4588844"/>
          </a:xfrm>
        </p:grpSpPr>
        <p:sp>
          <p:nvSpPr>
            <p:cNvPr id="1133" name="Google Shape;1133;p7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76"/>
          <p:cNvGrpSpPr/>
          <p:nvPr/>
        </p:nvGrpSpPr>
        <p:grpSpPr>
          <a:xfrm>
            <a:off x="738454" y="3007842"/>
            <a:ext cx="2622876" cy="1333540"/>
            <a:chOff x="238125" y="1038125"/>
            <a:chExt cx="7146800" cy="3633625"/>
          </a:xfrm>
        </p:grpSpPr>
        <p:sp>
          <p:nvSpPr>
            <p:cNvPr id="1140" name="Google Shape;1140;p7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76"/>
          <p:cNvGrpSpPr/>
          <p:nvPr/>
        </p:nvGrpSpPr>
        <p:grpSpPr>
          <a:xfrm>
            <a:off x="5961311" y="1231136"/>
            <a:ext cx="2435960" cy="1297725"/>
            <a:chOff x="233350" y="949250"/>
            <a:chExt cx="7137300" cy="3802300"/>
          </a:xfrm>
        </p:grpSpPr>
        <p:sp>
          <p:nvSpPr>
            <p:cNvPr id="2713" name="Google Shape;2713;p7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76"/>
          <p:cNvGrpSpPr/>
          <p:nvPr/>
        </p:nvGrpSpPr>
        <p:grpSpPr>
          <a:xfrm>
            <a:off x="7714435" y="3194726"/>
            <a:ext cx="104231" cy="320340"/>
            <a:chOff x="7564426" y="3224343"/>
            <a:chExt cx="119985" cy="368801"/>
          </a:xfrm>
        </p:grpSpPr>
        <p:sp>
          <p:nvSpPr>
            <p:cNvPr id="2765" name="Google Shape;2765;p7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76"/>
          <p:cNvGrpSpPr/>
          <p:nvPr/>
        </p:nvGrpSpPr>
        <p:grpSpPr>
          <a:xfrm>
            <a:off x="7413923" y="3188827"/>
            <a:ext cx="189489" cy="332132"/>
            <a:chOff x="8370831" y="3202002"/>
            <a:chExt cx="218129" cy="382376"/>
          </a:xfrm>
        </p:grpSpPr>
        <p:sp>
          <p:nvSpPr>
            <p:cNvPr id="2768" name="Google Shape;2768;p7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76"/>
          <p:cNvGrpSpPr/>
          <p:nvPr/>
        </p:nvGrpSpPr>
        <p:grpSpPr>
          <a:xfrm>
            <a:off x="8137312" y="3599959"/>
            <a:ext cx="309429" cy="267000"/>
            <a:chOff x="6742064" y="3750480"/>
            <a:chExt cx="399315" cy="344560"/>
          </a:xfrm>
        </p:grpSpPr>
        <p:sp>
          <p:nvSpPr>
            <p:cNvPr id="2771" name="Google Shape;2771;p7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76"/>
          <p:cNvGrpSpPr/>
          <p:nvPr/>
        </p:nvGrpSpPr>
        <p:grpSpPr>
          <a:xfrm>
            <a:off x="7676331" y="3951006"/>
            <a:ext cx="180437" cy="281608"/>
            <a:chOff x="7248525" y="3739696"/>
            <a:chExt cx="230531" cy="359790"/>
          </a:xfrm>
        </p:grpSpPr>
        <p:sp>
          <p:nvSpPr>
            <p:cNvPr id="2774" name="Google Shape;2774;p7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76"/>
          <p:cNvGrpSpPr/>
          <p:nvPr/>
        </p:nvGrpSpPr>
        <p:grpSpPr>
          <a:xfrm>
            <a:off x="7922251" y="3594231"/>
            <a:ext cx="162896" cy="278710"/>
            <a:chOff x="7601242" y="3729267"/>
            <a:chExt cx="222566" cy="380803"/>
          </a:xfrm>
        </p:grpSpPr>
        <p:sp>
          <p:nvSpPr>
            <p:cNvPr id="2777" name="Google Shape;2777;p7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9" name="Google Shape;2779;p76"/>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0" name="Google Shape;2780;p76"/>
          <p:cNvGrpSpPr/>
          <p:nvPr/>
        </p:nvGrpSpPr>
        <p:grpSpPr>
          <a:xfrm>
            <a:off x="7411896" y="3595371"/>
            <a:ext cx="193543" cy="275990"/>
            <a:chOff x="8304647" y="3738687"/>
            <a:chExt cx="225076" cy="320956"/>
          </a:xfrm>
        </p:grpSpPr>
        <p:sp>
          <p:nvSpPr>
            <p:cNvPr id="2781" name="Google Shape;2781;p76"/>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76"/>
          <p:cNvGrpSpPr/>
          <p:nvPr/>
        </p:nvGrpSpPr>
        <p:grpSpPr>
          <a:xfrm>
            <a:off x="7684389" y="3595371"/>
            <a:ext cx="178492" cy="275990"/>
            <a:chOff x="8615101" y="3738687"/>
            <a:chExt cx="207573" cy="320956"/>
          </a:xfrm>
        </p:grpSpPr>
        <p:sp>
          <p:nvSpPr>
            <p:cNvPr id="2785" name="Google Shape;2785;p76"/>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8" name="Google Shape;2788;p76"/>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9" name="Google Shape;2789;p76"/>
          <p:cNvGrpSpPr/>
          <p:nvPr/>
        </p:nvGrpSpPr>
        <p:grpSpPr>
          <a:xfrm>
            <a:off x="7909920" y="3998032"/>
            <a:ext cx="187557" cy="187557"/>
            <a:chOff x="8565775" y="671075"/>
            <a:chExt cx="441000" cy="441000"/>
          </a:xfrm>
        </p:grpSpPr>
        <p:sp>
          <p:nvSpPr>
            <p:cNvPr id="2790" name="Google Shape;2790;p76"/>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6"/>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2" name="Google Shape;2792;p76"/>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6"/>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4" name="Google Shape;2794;p76"/>
          <p:cNvGrpSpPr/>
          <p:nvPr/>
        </p:nvGrpSpPr>
        <p:grpSpPr>
          <a:xfrm>
            <a:off x="6064392" y="3070557"/>
            <a:ext cx="587865" cy="517731"/>
            <a:chOff x="6000718" y="3070557"/>
            <a:chExt cx="587865" cy="517731"/>
          </a:xfrm>
        </p:grpSpPr>
        <p:sp>
          <p:nvSpPr>
            <p:cNvPr id="2795" name="Google Shape;2795;p76"/>
            <p:cNvSpPr/>
            <p:nvPr/>
          </p:nvSpPr>
          <p:spPr>
            <a:xfrm>
              <a:off x="6161116" y="3104229"/>
              <a:ext cx="410157" cy="449935"/>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6"/>
            <p:cNvSpPr/>
            <p:nvPr/>
          </p:nvSpPr>
          <p:spPr>
            <a:xfrm>
              <a:off x="6032245" y="3317811"/>
              <a:ext cx="62137" cy="151163"/>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6"/>
            <p:cNvSpPr/>
            <p:nvPr/>
          </p:nvSpPr>
          <p:spPr>
            <a:xfrm>
              <a:off x="6189159" y="3073176"/>
              <a:ext cx="117109" cy="35870"/>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6"/>
            <p:cNvSpPr/>
            <p:nvPr/>
          </p:nvSpPr>
          <p:spPr>
            <a:xfrm>
              <a:off x="6123036" y="3116815"/>
              <a:ext cx="22729" cy="17096"/>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6"/>
            <p:cNvSpPr/>
            <p:nvPr/>
          </p:nvSpPr>
          <p:spPr>
            <a:xfrm>
              <a:off x="6099493" y="3152223"/>
              <a:ext cx="3998"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6"/>
            <p:cNvSpPr/>
            <p:nvPr/>
          </p:nvSpPr>
          <p:spPr>
            <a:xfrm>
              <a:off x="6350890" y="3500386"/>
              <a:ext cx="45147" cy="42584"/>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6"/>
            <p:cNvSpPr/>
            <p:nvPr/>
          </p:nvSpPr>
          <p:spPr>
            <a:xfrm>
              <a:off x="6263064" y="3138409"/>
              <a:ext cx="28464" cy="38690"/>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6"/>
            <p:cNvSpPr/>
            <p:nvPr/>
          </p:nvSpPr>
          <p:spPr>
            <a:xfrm>
              <a:off x="6251907" y="3097504"/>
              <a:ext cx="26006" cy="13687"/>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6"/>
            <p:cNvSpPr/>
            <p:nvPr/>
          </p:nvSpPr>
          <p:spPr>
            <a:xfrm>
              <a:off x="6251498" y="3152108"/>
              <a:ext cx="21605" cy="17009"/>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6"/>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76"/>
          <p:cNvGrpSpPr/>
          <p:nvPr/>
        </p:nvGrpSpPr>
        <p:grpSpPr>
          <a:xfrm>
            <a:off x="6079197" y="3714217"/>
            <a:ext cx="557665" cy="516387"/>
            <a:chOff x="6015523" y="3714217"/>
            <a:chExt cx="557665" cy="516387"/>
          </a:xfrm>
        </p:grpSpPr>
        <p:grpSp>
          <p:nvGrpSpPr>
            <p:cNvPr id="2806" name="Google Shape;2806;p76"/>
            <p:cNvGrpSpPr/>
            <p:nvPr/>
          </p:nvGrpSpPr>
          <p:grpSpPr>
            <a:xfrm>
              <a:off x="6036094" y="3716980"/>
              <a:ext cx="529822" cy="510480"/>
              <a:chOff x="3148311" y="-545634"/>
              <a:chExt cx="1006118" cy="969572"/>
            </a:xfrm>
          </p:grpSpPr>
          <p:sp>
            <p:nvSpPr>
              <p:cNvPr id="2807" name="Google Shape;2807;p76"/>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6"/>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6"/>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6"/>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6"/>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6"/>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6"/>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6"/>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6"/>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6"/>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7" name="Google Shape;2817;p76"/>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76"/>
          <p:cNvGrpSpPr/>
          <p:nvPr/>
        </p:nvGrpSpPr>
        <p:grpSpPr>
          <a:xfrm>
            <a:off x="6707979" y="3073628"/>
            <a:ext cx="576302" cy="511871"/>
            <a:chOff x="6644304" y="3073628"/>
            <a:chExt cx="576302" cy="511871"/>
          </a:xfrm>
        </p:grpSpPr>
        <p:grpSp>
          <p:nvGrpSpPr>
            <p:cNvPr id="2819" name="Google Shape;2819;p76"/>
            <p:cNvGrpSpPr/>
            <p:nvPr/>
          </p:nvGrpSpPr>
          <p:grpSpPr>
            <a:xfrm>
              <a:off x="6712169" y="3073651"/>
              <a:ext cx="481611" cy="506713"/>
              <a:chOff x="1833536" y="-546641"/>
              <a:chExt cx="914567" cy="962419"/>
            </a:xfrm>
          </p:grpSpPr>
          <p:grpSp>
            <p:nvGrpSpPr>
              <p:cNvPr id="2820" name="Google Shape;2820;p76"/>
              <p:cNvGrpSpPr/>
              <p:nvPr/>
            </p:nvGrpSpPr>
            <p:grpSpPr>
              <a:xfrm>
                <a:off x="1833536" y="-524249"/>
                <a:ext cx="914567" cy="940027"/>
                <a:chOff x="1833536" y="-524249"/>
                <a:chExt cx="914567" cy="940027"/>
              </a:xfrm>
            </p:grpSpPr>
            <p:sp>
              <p:nvSpPr>
                <p:cNvPr id="2821" name="Google Shape;2821;p76"/>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6"/>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6"/>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6"/>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6"/>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6" name="Google Shape;2826;p76"/>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6"/>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6"/>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6"/>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0" name="Google Shape;2830;p7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1" name="Google Shape;2831;p76"/>
          <p:cNvGrpSpPr/>
          <p:nvPr/>
        </p:nvGrpSpPr>
        <p:grpSpPr>
          <a:xfrm>
            <a:off x="6715725" y="3714143"/>
            <a:ext cx="560636" cy="516497"/>
            <a:chOff x="6652051" y="3714143"/>
            <a:chExt cx="560636" cy="516497"/>
          </a:xfrm>
        </p:grpSpPr>
        <p:grpSp>
          <p:nvGrpSpPr>
            <p:cNvPr id="2832" name="Google Shape;2832;p76"/>
            <p:cNvGrpSpPr/>
            <p:nvPr/>
          </p:nvGrpSpPr>
          <p:grpSpPr>
            <a:xfrm>
              <a:off x="6669657" y="3716715"/>
              <a:ext cx="466768" cy="464314"/>
              <a:chOff x="3139766" y="765669"/>
              <a:chExt cx="886380" cy="881888"/>
            </a:xfrm>
          </p:grpSpPr>
          <p:grpSp>
            <p:nvGrpSpPr>
              <p:cNvPr id="2833" name="Google Shape;2833;p76"/>
              <p:cNvGrpSpPr/>
              <p:nvPr/>
            </p:nvGrpSpPr>
            <p:grpSpPr>
              <a:xfrm>
                <a:off x="3139766" y="765669"/>
                <a:ext cx="886380" cy="881888"/>
                <a:chOff x="3139766" y="765669"/>
                <a:chExt cx="886380" cy="881888"/>
              </a:xfrm>
            </p:grpSpPr>
            <p:sp>
              <p:nvSpPr>
                <p:cNvPr id="2834" name="Google Shape;2834;p76"/>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6"/>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6"/>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6"/>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6"/>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6"/>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6"/>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6"/>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6"/>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3" name="Google Shape;2843;p76"/>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6"/>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6"/>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6"/>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7" name="Google Shape;2847;p76"/>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76"/>
          <p:cNvGrpSpPr/>
          <p:nvPr/>
        </p:nvGrpSpPr>
        <p:grpSpPr>
          <a:xfrm>
            <a:off x="726609" y="1192826"/>
            <a:ext cx="2665073" cy="1317140"/>
            <a:chOff x="793334" y="1192826"/>
            <a:chExt cx="2665073" cy="1317140"/>
          </a:xfrm>
        </p:grpSpPr>
        <p:sp>
          <p:nvSpPr>
            <p:cNvPr id="2849" name="Google Shape;2849;p76"/>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6"/>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6"/>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6"/>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6"/>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6"/>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6"/>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6"/>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6"/>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6"/>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6"/>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6"/>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6"/>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6"/>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6"/>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6"/>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6"/>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6"/>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6"/>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6"/>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6"/>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6"/>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6"/>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6"/>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6"/>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6"/>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6"/>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6"/>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6"/>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6"/>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6"/>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6"/>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6"/>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6"/>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6"/>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6"/>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6"/>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6"/>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6"/>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6"/>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6"/>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6"/>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6"/>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6"/>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6"/>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6"/>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6"/>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6"/>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6"/>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6"/>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6"/>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6"/>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6"/>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6"/>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6"/>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6"/>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6"/>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6"/>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6"/>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6"/>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6"/>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6"/>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6"/>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6"/>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6"/>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6"/>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6"/>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6"/>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6"/>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6"/>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6"/>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6"/>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6"/>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6"/>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6"/>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6"/>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6"/>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6"/>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6"/>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6"/>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6"/>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6"/>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6"/>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6"/>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6"/>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6"/>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6"/>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6"/>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6"/>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6"/>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6"/>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6"/>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6"/>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6"/>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6"/>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6"/>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6"/>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6"/>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6"/>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6"/>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6"/>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6"/>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6"/>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6"/>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6"/>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6"/>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6"/>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6"/>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6"/>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6"/>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6"/>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6"/>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6"/>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6"/>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6"/>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6"/>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6"/>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6"/>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6"/>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6"/>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6"/>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6"/>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6"/>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6"/>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6"/>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6"/>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6"/>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6"/>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6"/>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6"/>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6"/>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6"/>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6"/>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6"/>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6"/>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6"/>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6"/>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6"/>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6"/>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6"/>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6"/>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6"/>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6"/>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6"/>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6"/>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6"/>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6"/>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6"/>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6"/>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6"/>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6"/>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6"/>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6"/>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6"/>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6"/>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6"/>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6"/>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6"/>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6"/>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6"/>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6"/>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6"/>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6"/>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6"/>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6"/>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6"/>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6"/>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6"/>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6"/>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6"/>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6"/>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6"/>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6"/>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6"/>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6"/>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6"/>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6"/>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6"/>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6"/>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6"/>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6"/>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6"/>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6"/>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6"/>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6"/>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6"/>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6"/>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6"/>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6"/>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6"/>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6"/>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6"/>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6"/>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6"/>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6"/>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6"/>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6"/>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6"/>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6"/>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6"/>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6"/>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6"/>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6"/>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6"/>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6"/>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6"/>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6"/>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6"/>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6"/>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6"/>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6"/>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6"/>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6"/>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6"/>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6"/>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6"/>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6"/>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6"/>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6"/>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6"/>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6"/>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6"/>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6"/>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6"/>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6"/>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6"/>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6"/>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6"/>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6"/>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6"/>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6"/>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6"/>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6"/>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6"/>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6"/>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6"/>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6"/>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6"/>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6"/>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6"/>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6"/>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6"/>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6"/>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6"/>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6"/>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6"/>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6"/>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6"/>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6"/>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6"/>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6"/>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6"/>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6"/>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6"/>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6"/>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6"/>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6"/>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6"/>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6"/>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6"/>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6"/>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6"/>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6"/>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6"/>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6"/>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6"/>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6"/>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6"/>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6"/>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6"/>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6"/>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6"/>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6"/>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6"/>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6"/>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6"/>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6"/>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6"/>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6"/>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6"/>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6"/>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6"/>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6"/>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6"/>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6"/>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6"/>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6"/>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6"/>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6"/>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6"/>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6"/>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6"/>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6"/>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6"/>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6"/>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6"/>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6"/>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6"/>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6"/>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6"/>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6"/>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6"/>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6"/>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6"/>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6"/>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6"/>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6"/>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6"/>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6"/>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6"/>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6"/>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6"/>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6"/>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6"/>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6"/>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6"/>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6"/>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6"/>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6"/>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6"/>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6"/>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6"/>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6"/>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6"/>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6"/>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6"/>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6"/>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6"/>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6"/>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6"/>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6"/>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6"/>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6"/>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6"/>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6"/>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6"/>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6"/>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6"/>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6"/>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6"/>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6"/>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6"/>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6"/>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6"/>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6"/>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6"/>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6"/>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6"/>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6"/>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6"/>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6"/>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6"/>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6"/>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6"/>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6"/>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6"/>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6"/>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6"/>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6"/>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6"/>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6"/>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6"/>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6"/>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6"/>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6"/>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6"/>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6"/>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6"/>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6"/>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6"/>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6"/>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6"/>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6"/>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6"/>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6"/>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6"/>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6"/>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6"/>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6"/>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6"/>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6"/>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6"/>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6"/>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6"/>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6"/>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6"/>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6"/>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6"/>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6"/>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6"/>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6"/>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6"/>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6"/>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6"/>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6"/>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6"/>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6"/>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6"/>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6"/>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6"/>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6"/>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6"/>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6"/>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6"/>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6"/>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6"/>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6"/>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6"/>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6"/>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6"/>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6"/>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6"/>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6"/>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6"/>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6"/>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6"/>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6"/>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6"/>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6"/>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6"/>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6"/>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6"/>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6"/>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6"/>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6"/>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6"/>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6"/>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6"/>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6"/>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6"/>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6"/>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6"/>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6"/>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6"/>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6"/>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6"/>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6"/>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6"/>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6"/>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6"/>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6"/>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6"/>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6"/>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6"/>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6"/>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6"/>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6"/>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6"/>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6"/>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6"/>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6"/>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6"/>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6"/>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6"/>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6"/>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6"/>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6"/>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6"/>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6"/>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6"/>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6"/>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6"/>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6"/>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6"/>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6"/>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6"/>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6"/>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6"/>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6"/>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6"/>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6"/>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6"/>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6"/>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6"/>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6"/>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6"/>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6"/>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6"/>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6"/>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6"/>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6"/>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6"/>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6"/>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6"/>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6"/>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6"/>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6"/>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6"/>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6"/>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6"/>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6"/>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6"/>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6"/>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6"/>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6"/>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6"/>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6"/>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6"/>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6"/>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6"/>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6"/>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6"/>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6"/>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6"/>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6"/>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6"/>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6"/>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6"/>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6"/>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6"/>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6"/>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6"/>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6"/>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6"/>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6"/>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6"/>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6"/>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6"/>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6"/>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6"/>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6"/>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6"/>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6"/>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6"/>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6"/>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6"/>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6"/>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6"/>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6"/>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6"/>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6"/>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6"/>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6"/>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6"/>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6"/>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6"/>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6"/>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6"/>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6"/>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6"/>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6"/>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6"/>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6"/>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6"/>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6"/>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6"/>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6"/>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6"/>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6"/>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6"/>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6"/>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6"/>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6"/>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6"/>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6"/>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6"/>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6"/>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6"/>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6"/>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6"/>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6"/>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6"/>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6"/>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6"/>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6"/>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6"/>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6"/>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6"/>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6"/>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6"/>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6"/>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6"/>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6"/>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6"/>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6"/>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6"/>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6"/>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6"/>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6"/>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6"/>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6"/>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6"/>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6"/>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6"/>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6"/>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6"/>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6"/>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6"/>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6"/>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6"/>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6"/>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6"/>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6"/>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6"/>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6"/>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6"/>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6"/>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6"/>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6"/>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6"/>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6"/>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6"/>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6"/>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6"/>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6"/>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6"/>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6"/>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6"/>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6"/>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6"/>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6"/>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6"/>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6"/>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6"/>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6"/>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6"/>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6"/>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6"/>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6"/>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6"/>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6"/>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6"/>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6"/>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6"/>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6"/>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6"/>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6"/>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6"/>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6"/>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6"/>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6"/>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6"/>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6"/>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6"/>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6"/>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6"/>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6"/>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6"/>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6"/>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6"/>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6"/>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6"/>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6"/>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6"/>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6"/>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6"/>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6"/>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6"/>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6"/>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6"/>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6"/>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6"/>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6"/>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6"/>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6"/>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6"/>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6"/>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6"/>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6"/>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6"/>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6"/>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6"/>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6"/>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6"/>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6"/>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6"/>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6"/>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6"/>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6"/>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6"/>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6"/>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6"/>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6"/>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6"/>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6"/>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6"/>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6"/>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6"/>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6"/>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6"/>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6"/>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6"/>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6"/>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6"/>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6"/>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6"/>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6"/>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6"/>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6"/>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6"/>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6"/>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6"/>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6"/>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6"/>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6"/>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6"/>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6"/>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6"/>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6"/>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6"/>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6"/>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6"/>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6"/>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6"/>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6"/>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6"/>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6"/>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6"/>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6"/>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6"/>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6"/>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6"/>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6"/>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6"/>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6"/>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6"/>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6"/>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6"/>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6"/>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6"/>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6"/>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6"/>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6"/>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6"/>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6"/>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6"/>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6"/>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6"/>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6"/>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6"/>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6"/>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6"/>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6"/>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6"/>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6"/>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6"/>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6"/>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6"/>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6"/>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6"/>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6"/>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6"/>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6"/>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6"/>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6"/>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6"/>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6"/>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6"/>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6"/>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6"/>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6"/>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6"/>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6"/>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6"/>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6"/>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6"/>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6"/>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6"/>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6"/>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6"/>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6"/>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6"/>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6"/>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6"/>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6"/>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6"/>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6"/>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6"/>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6"/>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6"/>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6"/>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6"/>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6"/>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6"/>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6"/>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6"/>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6"/>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6"/>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6"/>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6"/>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6"/>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6"/>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6"/>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6"/>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6"/>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6"/>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6"/>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6"/>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6"/>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6"/>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6"/>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6"/>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6"/>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6"/>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6"/>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6"/>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6"/>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6"/>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6"/>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6"/>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6"/>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6"/>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6"/>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6"/>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6"/>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6"/>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6"/>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6"/>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6"/>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6"/>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6"/>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6"/>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6"/>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6"/>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6"/>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6"/>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6"/>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6"/>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6"/>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6"/>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6"/>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6"/>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6"/>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6"/>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6"/>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6"/>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6"/>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6"/>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6"/>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6"/>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6"/>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6"/>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6"/>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6"/>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6"/>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6"/>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6"/>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6"/>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6"/>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6"/>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6"/>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6"/>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6"/>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6"/>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6"/>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6"/>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6"/>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6"/>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6"/>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6"/>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6"/>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6"/>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6"/>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6"/>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6"/>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6"/>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6"/>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6"/>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6"/>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6"/>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6"/>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6"/>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6"/>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6"/>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6"/>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6"/>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6"/>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6"/>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6"/>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6"/>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6"/>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6"/>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6"/>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6"/>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6"/>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6"/>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6"/>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6"/>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6"/>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6"/>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6"/>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6"/>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6"/>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6"/>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6"/>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6"/>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6"/>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6"/>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6"/>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6"/>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6"/>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6"/>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6"/>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6"/>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6"/>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6"/>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6"/>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6"/>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6"/>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6"/>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6"/>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6"/>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6"/>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6"/>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6"/>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6"/>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6"/>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6"/>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6"/>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6"/>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6"/>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6"/>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6"/>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6"/>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6"/>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6"/>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6"/>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6"/>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6"/>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6"/>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6"/>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6"/>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6"/>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6"/>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6"/>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6"/>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6"/>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6"/>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6"/>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6"/>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6"/>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6"/>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6"/>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6"/>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6"/>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6"/>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6"/>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6"/>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6"/>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6"/>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6"/>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6"/>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6"/>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6"/>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6"/>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6"/>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6"/>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6"/>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6"/>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6"/>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6"/>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6"/>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6"/>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6"/>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6"/>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6"/>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6"/>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6"/>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6"/>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6"/>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6"/>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6"/>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6"/>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6"/>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6"/>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6"/>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6"/>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6"/>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6"/>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6"/>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6"/>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6"/>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6"/>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6"/>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6"/>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6"/>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6"/>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6"/>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6"/>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6"/>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6"/>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6"/>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6"/>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6"/>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6"/>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6"/>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6"/>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6"/>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6"/>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6"/>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6"/>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6"/>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6"/>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6"/>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6"/>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6"/>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6"/>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6"/>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6"/>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6"/>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6"/>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6"/>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6"/>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6"/>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6"/>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6"/>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6"/>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6"/>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6"/>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6"/>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6"/>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6"/>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6"/>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6"/>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6"/>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6"/>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6"/>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6"/>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6"/>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6"/>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6"/>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6"/>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6"/>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6"/>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6"/>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6"/>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6"/>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6"/>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6"/>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6"/>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6"/>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6"/>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6"/>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6"/>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6"/>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6"/>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6"/>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6"/>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6"/>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6"/>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6"/>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6"/>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6"/>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6"/>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6"/>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6"/>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6"/>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6"/>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6"/>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6"/>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6"/>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6"/>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6"/>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6"/>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6"/>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6"/>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6"/>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6"/>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6"/>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6"/>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6"/>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6"/>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6"/>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6"/>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6"/>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6"/>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6"/>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6"/>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6"/>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6"/>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6"/>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6"/>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6"/>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6"/>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6"/>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6"/>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6"/>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6"/>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6"/>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6"/>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6"/>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6"/>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6"/>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6"/>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6"/>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6"/>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6"/>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6"/>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6"/>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6"/>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6"/>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6"/>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6"/>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6"/>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6"/>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6"/>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6"/>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6"/>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6"/>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6"/>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6"/>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6"/>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6"/>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6"/>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6"/>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6"/>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6"/>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6"/>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6"/>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6"/>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6"/>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6"/>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6"/>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6"/>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6"/>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6"/>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6"/>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6"/>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6"/>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6"/>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6"/>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6"/>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6"/>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6"/>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6"/>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6"/>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6"/>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6"/>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6"/>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6"/>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6"/>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6"/>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6"/>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6"/>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6"/>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6"/>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6"/>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6"/>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6"/>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6"/>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6"/>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6"/>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6"/>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6"/>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6"/>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6"/>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6"/>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6"/>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6"/>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6"/>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6"/>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6"/>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6"/>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6"/>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6"/>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6"/>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6"/>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6"/>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6"/>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6"/>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6"/>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6"/>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6"/>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6"/>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6"/>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6"/>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6"/>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6"/>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6"/>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6"/>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6"/>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6"/>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6"/>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6"/>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6"/>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6"/>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6"/>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6"/>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6"/>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6"/>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6"/>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6"/>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6"/>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6"/>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6"/>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6"/>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6"/>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6"/>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6"/>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6"/>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6"/>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6"/>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6"/>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6"/>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6"/>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6"/>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6"/>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6"/>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6"/>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6"/>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6"/>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6"/>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6"/>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6"/>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6"/>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6"/>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6"/>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6"/>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6"/>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6"/>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6"/>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6"/>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6"/>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6"/>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6"/>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6"/>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6"/>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6"/>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6"/>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6"/>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6"/>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6"/>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6"/>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6"/>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6"/>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6"/>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6"/>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6"/>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6"/>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6"/>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6"/>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6"/>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6"/>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6"/>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6"/>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6"/>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6"/>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6"/>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6"/>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6"/>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6"/>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6"/>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6"/>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6"/>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6"/>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6"/>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6"/>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6"/>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6"/>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6"/>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6"/>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6"/>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6"/>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6"/>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6"/>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6"/>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6"/>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6"/>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6"/>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6"/>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6"/>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6"/>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6"/>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6"/>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6"/>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6"/>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6"/>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6"/>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6"/>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6"/>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6"/>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6"/>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6"/>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6"/>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6"/>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6"/>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6"/>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6"/>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6"/>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6"/>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6"/>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6"/>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6"/>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6"/>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6"/>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6"/>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6"/>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6"/>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6"/>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6"/>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6"/>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6"/>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6"/>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6"/>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6"/>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6"/>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6"/>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6"/>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6"/>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6"/>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6"/>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6"/>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6"/>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6"/>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6"/>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6"/>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6"/>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6"/>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6"/>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6"/>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6"/>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6"/>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6"/>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6"/>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6"/>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6"/>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6"/>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6"/>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6"/>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6"/>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6"/>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6"/>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6"/>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6"/>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6"/>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6"/>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6"/>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6"/>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6"/>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6"/>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6"/>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6"/>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6"/>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6"/>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6"/>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6"/>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6"/>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6"/>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6"/>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6"/>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6"/>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6"/>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6"/>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6"/>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6"/>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6"/>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6"/>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6"/>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6"/>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6"/>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6"/>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6"/>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6"/>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6"/>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6"/>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6"/>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6"/>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6"/>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6"/>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6"/>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6"/>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6"/>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6"/>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6"/>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6"/>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6"/>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6"/>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6"/>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6"/>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6"/>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6"/>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6"/>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6"/>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6"/>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6"/>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6"/>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6"/>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6"/>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6"/>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6"/>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6"/>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6"/>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6"/>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6"/>
            <p:cNvSpPr/>
            <p:nvPr/>
          </p:nvSpPr>
          <p:spPr>
            <a:xfrm>
              <a:off x="2252820" y="1692248"/>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6"/>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6"/>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6"/>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6"/>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6"/>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6"/>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6"/>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6"/>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6"/>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6"/>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6"/>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6"/>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6"/>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6"/>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6"/>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6"/>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6"/>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6"/>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6"/>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6"/>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6"/>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6"/>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6"/>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6"/>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6"/>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6"/>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6"/>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6"/>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6"/>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6"/>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6"/>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6"/>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6"/>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6"/>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6"/>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6"/>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6"/>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6"/>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6"/>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6"/>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6"/>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6"/>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6"/>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6"/>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6"/>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6"/>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6"/>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6"/>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6"/>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6"/>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6"/>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6"/>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6"/>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6"/>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6"/>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6"/>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6"/>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6"/>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6"/>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6"/>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6"/>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6"/>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6"/>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6"/>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6"/>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6"/>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6"/>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6"/>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6"/>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6"/>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6"/>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6"/>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6"/>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6"/>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6"/>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6"/>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6"/>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6"/>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6"/>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6"/>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6"/>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6"/>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6"/>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6"/>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6"/>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6"/>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6"/>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6"/>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6"/>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6"/>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6"/>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6"/>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6"/>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6"/>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6"/>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6"/>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6"/>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6"/>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6"/>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6"/>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6"/>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6"/>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6"/>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6"/>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6"/>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6"/>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6"/>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6"/>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6"/>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6"/>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6"/>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6"/>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6"/>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6"/>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6"/>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6"/>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6"/>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6"/>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6"/>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6"/>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6"/>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6"/>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6"/>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6"/>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6"/>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6"/>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6"/>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6"/>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6"/>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6"/>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6"/>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6"/>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6"/>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6"/>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6"/>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6"/>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6"/>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6"/>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6"/>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6"/>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6"/>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6"/>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6"/>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6"/>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6"/>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6"/>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6"/>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6"/>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6"/>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6"/>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6"/>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6"/>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6"/>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6"/>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6"/>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6"/>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6"/>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6"/>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6"/>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6"/>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6"/>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6"/>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6"/>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6"/>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6"/>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6"/>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6"/>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6"/>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6"/>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6"/>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6"/>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6"/>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6"/>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6"/>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6"/>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6"/>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6"/>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6"/>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6"/>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6"/>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6"/>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6"/>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6"/>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6"/>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6"/>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6"/>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6"/>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6"/>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6"/>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6"/>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6"/>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6"/>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6"/>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6"/>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6"/>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6"/>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6"/>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6"/>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6"/>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6"/>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6"/>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6"/>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6"/>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6"/>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6"/>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6"/>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6"/>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6"/>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6"/>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6"/>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6"/>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6"/>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6"/>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6"/>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6"/>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6"/>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6"/>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6"/>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6"/>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6"/>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6"/>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6"/>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6"/>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6"/>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6"/>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6"/>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6"/>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6"/>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6"/>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6"/>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6"/>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6"/>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6"/>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6"/>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6"/>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6"/>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6"/>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6"/>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6"/>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6"/>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6"/>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6"/>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6"/>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6"/>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6"/>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6"/>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6"/>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6"/>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6"/>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6"/>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6"/>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6"/>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6"/>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6"/>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6"/>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6"/>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6"/>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6"/>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6"/>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6"/>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6"/>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6"/>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6"/>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6"/>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6"/>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6"/>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6"/>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6"/>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6"/>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6"/>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6"/>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6"/>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6"/>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6"/>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6"/>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6"/>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6"/>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6"/>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6"/>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6"/>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6"/>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6"/>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6"/>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6"/>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6"/>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6"/>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6"/>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6"/>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6"/>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6"/>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6"/>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6"/>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6"/>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6"/>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6"/>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6"/>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6"/>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6"/>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6"/>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6"/>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6"/>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6"/>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6"/>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6"/>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6"/>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6"/>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6"/>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6"/>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6"/>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6"/>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6"/>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6"/>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6"/>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6"/>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6"/>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6"/>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6"/>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6"/>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6"/>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6"/>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6"/>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6"/>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6"/>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6"/>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6"/>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6"/>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6"/>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6"/>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6"/>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6"/>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6"/>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6"/>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6"/>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6"/>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6"/>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6"/>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6"/>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6"/>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6"/>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6"/>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6"/>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6"/>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6"/>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6"/>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6"/>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6"/>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6"/>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6"/>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6"/>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6"/>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6"/>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6"/>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6"/>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6"/>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6"/>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6"/>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6"/>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6"/>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6"/>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6"/>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6"/>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6"/>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6"/>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6"/>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6"/>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6"/>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6"/>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6"/>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6"/>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6"/>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6"/>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6"/>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6"/>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6"/>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6"/>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6"/>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6"/>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6"/>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6"/>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6"/>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6"/>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6"/>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6"/>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6"/>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6"/>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6"/>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6"/>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6"/>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6"/>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6"/>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6"/>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6"/>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6"/>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6"/>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6"/>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6"/>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6"/>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6"/>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6"/>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6"/>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6"/>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6"/>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6"/>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6"/>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6"/>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6"/>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6"/>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6"/>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6"/>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6"/>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6"/>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6"/>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6"/>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6"/>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6"/>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6"/>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6"/>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6"/>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6"/>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6"/>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6"/>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6"/>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6"/>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6"/>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6"/>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6"/>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6"/>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6"/>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6"/>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6"/>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6"/>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6"/>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6"/>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6"/>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6"/>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6"/>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6"/>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6"/>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6"/>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6"/>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6"/>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6"/>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6"/>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6"/>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6"/>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6"/>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6"/>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6"/>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6"/>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6"/>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6"/>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6"/>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6"/>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6"/>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6"/>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6"/>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6"/>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6"/>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6"/>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6"/>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6"/>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6"/>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6"/>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6"/>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6"/>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6"/>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6"/>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6"/>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6"/>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6"/>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6"/>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6"/>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6"/>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6"/>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6"/>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6"/>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6"/>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6"/>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6"/>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6"/>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6"/>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6"/>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6"/>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6"/>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6"/>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6"/>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6"/>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6"/>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6"/>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6"/>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6"/>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6"/>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6"/>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6"/>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6"/>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6"/>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6"/>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6"/>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6"/>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6"/>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6"/>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6"/>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6"/>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6"/>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6"/>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6"/>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6"/>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6"/>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6"/>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6"/>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6"/>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6"/>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6"/>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6"/>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6"/>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6"/>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6"/>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6"/>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6"/>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6"/>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6"/>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6"/>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6"/>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6"/>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6"/>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6"/>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6"/>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6"/>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6"/>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6"/>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6"/>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6"/>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6"/>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6"/>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6"/>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6"/>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6"/>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6"/>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6"/>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6"/>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6"/>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6"/>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6"/>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6"/>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6"/>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6"/>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6"/>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6"/>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6"/>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6"/>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6"/>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6"/>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6"/>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6"/>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6"/>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6"/>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6"/>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6"/>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6"/>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6"/>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6"/>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6"/>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6"/>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6"/>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6"/>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6"/>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6"/>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6"/>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6"/>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6"/>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6"/>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6"/>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6"/>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6"/>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6"/>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6"/>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6"/>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6"/>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6"/>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6"/>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6"/>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6"/>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6"/>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6"/>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6"/>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6"/>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6"/>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6"/>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6"/>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6"/>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6"/>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6"/>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6"/>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6"/>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6"/>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6"/>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6"/>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6"/>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6"/>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6"/>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6"/>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6"/>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6"/>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6"/>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6"/>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6"/>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6"/>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6"/>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6"/>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6"/>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6"/>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6"/>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6"/>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6"/>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6"/>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6"/>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6"/>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6"/>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6"/>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6"/>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6"/>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6"/>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6"/>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6"/>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6"/>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6"/>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6"/>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6"/>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6"/>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6"/>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6"/>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6"/>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6"/>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6"/>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6"/>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6"/>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6"/>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6"/>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6"/>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6"/>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6"/>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6"/>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6"/>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6"/>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6"/>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6"/>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6"/>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6"/>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6"/>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6"/>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6"/>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6"/>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6"/>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6"/>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6"/>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6"/>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6"/>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6"/>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6"/>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6"/>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6"/>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6"/>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6"/>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6"/>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6"/>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6"/>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6"/>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6"/>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6"/>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6"/>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6"/>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6"/>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6"/>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6"/>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6"/>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6"/>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6"/>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6"/>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6"/>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6"/>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6"/>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6"/>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6"/>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6"/>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6"/>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6"/>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6"/>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6"/>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6"/>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6"/>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6"/>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6"/>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6"/>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6"/>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6"/>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6"/>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6"/>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6"/>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6"/>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6"/>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6"/>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6"/>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6"/>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6"/>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6"/>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6"/>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6"/>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6"/>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6"/>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6"/>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6"/>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6"/>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6"/>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6"/>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6"/>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6"/>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6"/>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6"/>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6"/>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6"/>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6"/>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6"/>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6"/>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6"/>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6"/>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6"/>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6"/>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6"/>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6"/>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6"/>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6"/>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6"/>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6"/>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6"/>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6"/>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6"/>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6"/>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6"/>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6"/>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6"/>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6"/>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6"/>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6"/>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6"/>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6"/>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6"/>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6"/>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6"/>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6"/>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6"/>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6"/>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6"/>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6"/>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6"/>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6"/>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6"/>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6"/>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6"/>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6"/>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6"/>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6"/>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6"/>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6"/>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6"/>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6"/>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6"/>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6"/>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6"/>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6"/>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6"/>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6"/>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6"/>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6"/>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6"/>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6"/>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6"/>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6"/>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6"/>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6"/>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6"/>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6"/>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6"/>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6"/>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6"/>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6"/>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6"/>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6"/>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6"/>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6"/>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6"/>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6"/>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6"/>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6"/>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6"/>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6"/>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6"/>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6"/>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6"/>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6"/>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6"/>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6"/>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6"/>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6"/>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6"/>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6"/>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6"/>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6"/>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6"/>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6"/>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6"/>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6"/>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6"/>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6"/>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6"/>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6"/>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6"/>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6"/>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6"/>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6"/>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6"/>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6"/>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6"/>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6"/>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6"/>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6"/>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6"/>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6"/>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6"/>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6"/>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6"/>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6"/>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6"/>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6"/>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6"/>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6"/>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6"/>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6"/>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6"/>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6"/>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6"/>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6"/>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6"/>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6"/>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6"/>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6"/>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6"/>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6"/>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6"/>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6"/>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6"/>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6"/>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6"/>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6"/>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6"/>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6"/>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6"/>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6"/>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6"/>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6"/>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6"/>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6"/>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6"/>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6"/>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6"/>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6"/>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6"/>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6"/>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6"/>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6"/>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6"/>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6"/>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6"/>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6"/>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6"/>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6"/>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6"/>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6"/>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6"/>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6"/>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6"/>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6"/>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6"/>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6"/>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6"/>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6"/>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6"/>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6"/>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6"/>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6"/>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6"/>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6"/>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6"/>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6"/>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6"/>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6"/>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6"/>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6"/>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6"/>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6"/>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6"/>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6"/>
            <p:cNvSpPr/>
            <p:nvPr/>
          </p:nvSpPr>
          <p:spPr>
            <a:xfrm>
              <a:off x="1447580" y="2072418"/>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6"/>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6"/>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6"/>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6"/>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6"/>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6"/>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6"/>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6"/>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6"/>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6"/>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6"/>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6"/>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6"/>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6"/>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6"/>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6"/>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6"/>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6"/>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6"/>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6"/>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6"/>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6"/>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6"/>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6"/>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6"/>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6"/>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6"/>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6"/>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6"/>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6"/>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6"/>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6"/>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6"/>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6"/>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6"/>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6"/>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6"/>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6"/>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6"/>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6"/>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6"/>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6"/>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6"/>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6"/>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6"/>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6"/>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6"/>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6"/>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6"/>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6"/>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6"/>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6"/>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6"/>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6"/>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6"/>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6"/>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6"/>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6"/>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6"/>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6"/>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6"/>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6"/>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6"/>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6"/>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6"/>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6"/>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6"/>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6"/>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6"/>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6"/>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6"/>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6"/>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6"/>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6"/>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6"/>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6"/>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6"/>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6"/>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6"/>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6"/>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6"/>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6"/>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6"/>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6"/>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6"/>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6"/>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6"/>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6"/>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6"/>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6"/>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6"/>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6"/>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6"/>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6"/>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6"/>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6"/>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6"/>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6"/>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6"/>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6"/>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6"/>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6"/>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6"/>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6"/>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6"/>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6"/>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6"/>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6"/>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6"/>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6"/>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6"/>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6"/>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6"/>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6"/>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6"/>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6"/>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6"/>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6"/>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6"/>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6"/>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6"/>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6"/>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6"/>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6"/>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6"/>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6"/>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6"/>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6"/>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6"/>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6"/>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6"/>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6"/>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6"/>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6"/>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6"/>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6"/>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6"/>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6"/>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6"/>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6"/>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6"/>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6"/>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6"/>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6"/>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6"/>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6"/>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6"/>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6"/>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6"/>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6"/>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6"/>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6"/>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6"/>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6"/>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6"/>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6"/>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6"/>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6"/>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6"/>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6"/>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6"/>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6"/>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6"/>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6"/>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6"/>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6"/>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6"/>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6"/>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6"/>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6"/>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6"/>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6"/>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6"/>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6"/>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6"/>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6"/>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6"/>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6"/>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6"/>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6"/>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6"/>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6"/>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6"/>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6"/>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6"/>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6"/>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6"/>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6"/>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6"/>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6"/>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6"/>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6"/>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6"/>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6"/>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6"/>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6"/>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6"/>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6"/>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6"/>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6"/>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6"/>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6"/>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6"/>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6"/>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6"/>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6"/>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6"/>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6"/>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6"/>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6"/>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6"/>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6"/>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6"/>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6"/>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6"/>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6"/>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6"/>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6"/>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6"/>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6"/>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6"/>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6"/>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6"/>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6"/>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6"/>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6"/>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6"/>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6"/>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6"/>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6"/>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6"/>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6"/>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6"/>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6"/>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6"/>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6"/>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6"/>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6"/>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6"/>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6"/>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6"/>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6"/>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6"/>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6"/>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6"/>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6"/>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6"/>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6"/>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6"/>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6"/>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6"/>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6"/>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6"/>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6"/>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6"/>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6"/>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6"/>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6"/>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6"/>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6"/>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6"/>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6"/>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6"/>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6"/>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6"/>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6"/>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6"/>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6"/>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6"/>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6"/>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6"/>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6"/>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6"/>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6"/>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6"/>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6"/>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6"/>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6"/>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6"/>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6"/>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6"/>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6"/>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6"/>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6"/>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6"/>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6"/>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6"/>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6"/>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6"/>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6"/>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6"/>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6"/>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6"/>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6"/>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6"/>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6"/>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6"/>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6"/>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6"/>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6"/>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6"/>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6"/>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6"/>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6"/>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6"/>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6"/>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6"/>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6"/>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6"/>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6"/>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6"/>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6"/>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6"/>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6"/>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6"/>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6"/>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6"/>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6"/>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6"/>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6"/>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6"/>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6"/>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6"/>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6"/>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6"/>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6"/>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6"/>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6"/>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6"/>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6"/>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6"/>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6"/>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6"/>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6"/>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6"/>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6"/>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6"/>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6"/>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6"/>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6"/>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6"/>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6"/>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6"/>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6"/>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6"/>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6"/>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6"/>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6"/>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6"/>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6"/>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6"/>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6"/>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6"/>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6"/>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6"/>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6"/>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6"/>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6"/>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6"/>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6"/>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6"/>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6"/>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6"/>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6"/>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6"/>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6"/>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6"/>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6"/>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6"/>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6"/>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6"/>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6"/>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6"/>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6"/>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6"/>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6"/>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6"/>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6"/>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6"/>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6"/>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6"/>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6"/>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6"/>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6"/>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6"/>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6"/>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6"/>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6"/>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6"/>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6"/>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6"/>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6"/>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6"/>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6"/>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6"/>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6"/>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6"/>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6"/>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6"/>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6"/>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6"/>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6"/>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6"/>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6"/>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6"/>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6"/>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6"/>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6"/>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6"/>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6"/>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6"/>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6"/>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6"/>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6"/>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6"/>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6"/>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6"/>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6"/>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6"/>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6"/>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6"/>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6"/>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6"/>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6"/>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6"/>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6"/>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6"/>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6"/>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6"/>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6"/>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6"/>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6"/>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6"/>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6"/>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6"/>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6"/>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6"/>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6"/>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6"/>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6"/>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6"/>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6"/>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6"/>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6"/>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6"/>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6"/>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6"/>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6"/>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6"/>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6"/>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6"/>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6"/>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6"/>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6"/>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6"/>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6"/>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6"/>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6"/>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6"/>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6"/>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6"/>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6"/>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6"/>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6"/>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6"/>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6"/>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6"/>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6"/>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6"/>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6"/>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6"/>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6"/>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6"/>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6"/>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6"/>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6"/>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6"/>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6"/>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6"/>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6"/>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6"/>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6"/>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6"/>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6"/>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6"/>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6"/>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6"/>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6"/>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6"/>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6"/>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6"/>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6"/>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6"/>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6"/>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6"/>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6"/>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6"/>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6"/>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6"/>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6"/>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6"/>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6"/>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6"/>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6"/>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6"/>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6"/>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6"/>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6"/>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6"/>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6"/>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6"/>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6"/>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6"/>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6"/>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6"/>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6"/>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6"/>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6"/>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6"/>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6"/>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6"/>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6"/>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6"/>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6"/>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6"/>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6"/>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6"/>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6"/>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6"/>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6"/>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6"/>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6"/>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6"/>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6"/>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6"/>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6"/>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6"/>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6"/>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6"/>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6"/>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6"/>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6"/>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6"/>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6"/>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6"/>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6"/>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6"/>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6"/>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6"/>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6"/>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6"/>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6"/>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6"/>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6"/>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6"/>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6"/>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6"/>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6"/>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6"/>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6"/>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6"/>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6"/>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6"/>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6"/>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6"/>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6"/>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6"/>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6"/>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6"/>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6"/>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6"/>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6"/>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6"/>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6"/>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6"/>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6"/>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6"/>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6"/>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6"/>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6"/>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6"/>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6"/>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6"/>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6"/>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6"/>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6"/>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6"/>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6"/>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6"/>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6"/>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6"/>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6"/>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6"/>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6"/>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6"/>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6"/>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6"/>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6"/>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6"/>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6"/>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6"/>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6"/>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6"/>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6"/>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6"/>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6"/>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6"/>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6"/>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6"/>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6"/>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6"/>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6"/>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6"/>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6"/>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6"/>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6"/>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6"/>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6"/>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6"/>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6"/>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6"/>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6"/>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6"/>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6"/>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6"/>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6"/>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6"/>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6"/>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6"/>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6"/>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6"/>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6"/>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6"/>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6"/>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6"/>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6"/>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6"/>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6"/>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6"/>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6"/>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6"/>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6"/>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6"/>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6"/>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6"/>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6"/>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6"/>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6"/>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6"/>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6"/>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6"/>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6"/>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6"/>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6"/>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6"/>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6"/>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6"/>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6"/>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6"/>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6"/>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6"/>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6"/>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6"/>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6"/>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6"/>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6"/>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6"/>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6"/>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6"/>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6"/>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6"/>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6"/>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6"/>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6"/>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6"/>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6"/>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6"/>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6"/>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6"/>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6"/>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6"/>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6"/>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6"/>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6"/>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6"/>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6"/>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6"/>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6"/>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6"/>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6"/>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6"/>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6"/>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6"/>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6"/>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6"/>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6"/>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6"/>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6"/>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6"/>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6"/>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6"/>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6"/>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6"/>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6"/>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6"/>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6"/>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6"/>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6"/>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6"/>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6"/>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6"/>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6"/>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6"/>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6"/>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6"/>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6"/>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6"/>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6"/>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6"/>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6"/>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6"/>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6"/>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6"/>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6"/>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6"/>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6"/>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6"/>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6"/>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6"/>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6"/>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6"/>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6"/>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6"/>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6"/>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6"/>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6"/>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6"/>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6"/>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6"/>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6"/>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6"/>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6"/>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6"/>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6"/>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6"/>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6"/>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6"/>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6"/>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6"/>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6"/>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6"/>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6"/>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6"/>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6"/>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6"/>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6"/>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6"/>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6"/>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6"/>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6"/>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6"/>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6"/>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6"/>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6"/>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6"/>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6"/>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6"/>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6"/>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6"/>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6"/>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6"/>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6"/>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6"/>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6"/>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6"/>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6"/>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6"/>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6"/>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6"/>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6"/>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6"/>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6"/>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6"/>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6"/>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6"/>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6"/>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6"/>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6"/>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6"/>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6"/>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6"/>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6"/>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6"/>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6"/>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6"/>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6"/>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6"/>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6"/>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6"/>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6"/>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6"/>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6"/>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6"/>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6"/>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6"/>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6"/>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6"/>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6"/>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6"/>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6"/>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6"/>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6"/>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6"/>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6"/>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6"/>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6"/>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6"/>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6"/>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6"/>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6"/>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6"/>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6"/>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6"/>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6"/>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6"/>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6"/>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6"/>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6"/>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6"/>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6"/>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6"/>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6"/>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6"/>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6"/>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6"/>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6"/>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6"/>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6"/>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6"/>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6"/>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6"/>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6"/>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6"/>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6"/>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6"/>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6"/>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6"/>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6"/>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6"/>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6"/>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6"/>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6"/>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6"/>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6"/>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6"/>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6"/>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6"/>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6"/>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6"/>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6"/>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6"/>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6"/>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6"/>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6"/>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6"/>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6"/>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6"/>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6"/>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6"/>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6"/>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6"/>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6"/>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6"/>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6"/>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6"/>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6"/>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6"/>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6"/>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6"/>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6"/>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6"/>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6"/>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6"/>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6"/>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6"/>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6"/>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6"/>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6"/>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6"/>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6"/>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6"/>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6"/>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6"/>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6"/>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6"/>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6"/>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6"/>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6"/>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6"/>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6"/>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6"/>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6"/>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6"/>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6"/>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6"/>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6"/>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6"/>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6"/>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6"/>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6"/>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6"/>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6"/>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6"/>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6"/>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6"/>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6"/>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6"/>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6"/>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6"/>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6"/>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6"/>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6"/>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6"/>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6"/>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6"/>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6"/>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6"/>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6"/>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6"/>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6"/>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6"/>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6"/>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6"/>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6"/>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6"/>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6"/>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6"/>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6"/>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6"/>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6"/>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6"/>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6"/>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6"/>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6"/>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6"/>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6"/>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6"/>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6"/>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6"/>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6"/>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6"/>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6"/>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6"/>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6"/>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6"/>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6"/>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6"/>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6"/>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6"/>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6"/>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6"/>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6"/>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6"/>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6"/>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6"/>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6"/>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6"/>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6"/>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6"/>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6"/>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6"/>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6"/>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6"/>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6"/>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6"/>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6"/>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6"/>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6"/>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6"/>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6"/>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6"/>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6"/>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6"/>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6"/>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6"/>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6"/>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6"/>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6"/>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6"/>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6"/>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6"/>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6"/>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6"/>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6"/>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6"/>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6"/>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6"/>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6"/>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6"/>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6"/>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6"/>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6"/>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6"/>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6"/>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6"/>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6"/>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6"/>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6"/>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6"/>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6"/>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6"/>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6"/>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6"/>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6"/>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6"/>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6"/>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6"/>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6"/>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6"/>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6"/>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6"/>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6"/>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6"/>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6"/>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6"/>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6"/>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6"/>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6"/>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6"/>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6"/>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6"/>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6"/>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6"/>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6"/>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6"/>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6"/>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6"/>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6"/>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6"/>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6"/>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6"/>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6"/>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6"/>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6"/>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6"/>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6"/>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6"/>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6"/>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6"/>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6"/>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6"/>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6"/>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6"/>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6"/>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6"/>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6"/>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6"/>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6"/>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6"/>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6"/>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6"/>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6"/>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6"/>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6"/>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6"/>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6"/>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6"/>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6"/>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6"/>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6"/>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6"/>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6"/>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6"/>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6"/>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6"/>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6"/>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6"/>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6"/>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6"/>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6"/>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6"/>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6"/>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6"/>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6"/>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6"/>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6"/>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6"/>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6"/>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6"/>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6"/>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6"/>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6"/>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6"/>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6"/>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6"/>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6"/>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6"/>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6"/>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6"/>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6"/>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6"/>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6"/>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6"/>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6"/>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6"/>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6"/>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6"/>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6"/>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6"/>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6"/>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6"/>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6"/>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6"/>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6"/>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6"/>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6"/>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6"/>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6"/>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6"/>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6"/>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6"/>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6"/>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6"/>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6"/>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6"/>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6"/>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6"/>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6"/>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6"/>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6"/>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6"/>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6"/>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6"/>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6"/>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6"/>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6"/>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6"/>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6"/>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6"/>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6"/>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6"/>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6"/>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6"/>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6"/>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6"/>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6"/>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6"/>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6"/>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6"/>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6"/>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6"/>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6"/>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6"/>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6"/>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6"/>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6"/>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6"/>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6"/>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6"/>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6"/>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6"/>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6"/>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6"/>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6"/>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6"/>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6"/>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6"/>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6"/>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6"/>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6"/>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6"/>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6"/>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6"/>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6"/>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6"/>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6"/>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6"/>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6"/>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6"/>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6"/>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6"/>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6"/>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6"/>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6"/>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6"/>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6"/>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6"/>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6"/>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6"/>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6"/>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6"/>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6"/>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6"/>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6"/>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6"/>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6"/>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6"/>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6"/>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6"/>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6"/>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6"/>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6"/>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6"/>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6"/>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6"/>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6"/>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6"/>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6"/>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6"/>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6"/>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6"/>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6"/>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6"/>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6"/>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6"/>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6"/>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6"/>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6"/>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6"/>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6"/>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6"/>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6"/>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6"/>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6"/>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6"/>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6"/>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6"/>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6"/>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6"/>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6"/>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6"/>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6"/>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6"/>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6"/>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6"/>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6"/>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6"/>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6"/>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6"/>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6"/>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6"/>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6"/>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6"/>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6"/>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6"/>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6"/>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6"/>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6"/>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6"/>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6"/>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6"/>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6"/>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6"/>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6"/>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6"/>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6"/>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6"/>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6"/>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6"/>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6"/>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6"/>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6"/>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6"/>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6"/>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6"/>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6"/>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6"/>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6"/>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6"/>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6"/>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6"/>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6"/>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6"/>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6"/>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6"/>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6"/>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6"/>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6"/>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6"/>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6"/>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6"/>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6"/>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6"/>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6"/>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6"/>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6"/>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6"/>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6"/>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6"/>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6"/>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6"/>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6"/>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6"/>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6"/>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6"/>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6"/>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6"/>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6"/>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6"/>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6"/>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6"/>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6"/>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6"/>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6"/>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6"/>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6"/>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6"/>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6"/>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6"/>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6"/>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6"/>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6"/>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6"/>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6"/>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6"/>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6"/>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6"/>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6"/>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6"/>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6"/>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6"/>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6"/>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6"/>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6"/>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6"/>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6"/>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6"/>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6"/>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6"/>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6"/>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6"/>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6"/>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6"/>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6"/>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6"/>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6"/>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6"/>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6"/>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6"/>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6"/>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6"/>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6"/>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6"/>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6"/>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6"/>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6"/>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6"/>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6"/>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6"/>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6"/>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6"/>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6"/>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6"/>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6"/>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6"/>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6"/>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6"/>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6"/>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6"/>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6"/>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6"/>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6"/>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6"/>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6"/>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6"/>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6"/>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6"/>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6"/>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6"/>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6"/>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6"/>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6"/>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6"/>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6"/>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6"/>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6"/>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6"/>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6"/>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6"/>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6"/>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6"/>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6"/>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6"/>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6"/>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6"/>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6"/>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6"/>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6"/>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6"/>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6"/>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6"/>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6"/>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6"/>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6"/>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6"/>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6"/>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6"/>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6"/>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6"/>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6"/>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6"/>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6"/>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6"/>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6"/>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6"/>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6"/>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6"/>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6"/>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6"/>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6"/>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6"/>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6"/>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6"/>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6"/>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6"/>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6"/>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6"/>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6"/>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6"/>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6"/>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6"/>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6"/>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6"/>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6"/>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6"/>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6"/>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6"/>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6"/>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6"/>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6"/>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6"/>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6"/>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6"/>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6"/>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6"/>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6"/>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6"/>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6"/>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6"/>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6"/>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6"/>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6"/>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6"/>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6"/>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6"/>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6"/>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6"/>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6"/>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6"/>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6"/>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6"/>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6"/>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6"/>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6"/>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6"/>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6"/>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6"/>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6"/>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6"/>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6"/>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6"/>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6"/>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6"/>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6"/>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6"/>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6"/>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6"/>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6"/>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6"/>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6"/>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6"/>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6"/>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6"/>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6"/>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6"/>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6"/>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6"/>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6"/>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6"/>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6"/>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6"/>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6"/>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6"/>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6"/>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6"/>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6"/>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6"/>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6"/>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6"/>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6"/>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6"/>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6"/>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6"/>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6"/>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6"/>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6"/>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6"/>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6"/>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6"/>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6"/>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6"/>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6"/>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6"/>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6"/>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6"/>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6"/>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6"/>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6"/>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6"/>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6"/>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6"/>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6"/>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6"/>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6"/>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6"/>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6"/>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6"/>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6"/>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6"/>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6"/>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6"/>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6"/>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6"/>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6"/>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6"/>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6"/>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6"/>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6"/>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6"/>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6"/>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6"/>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6"/>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6"/>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6"/>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6"/>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6"/>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6"/>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6"/>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6"/>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6"/>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6"/>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6"/>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6"/>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6"/>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6"/>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6"/>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6"/>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6"/>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6"/>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6"/>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6"/>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6"/>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6"/>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6"/>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6"/>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6"/>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6"/>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6"/>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6"/>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6"/>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6"/>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6"/>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6"/>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6"/>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6"/>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6"/>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6"/>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6"/>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6"/>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6"/>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6"/>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6"/>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6"/>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6"/>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6"/>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6"/>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6"/>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6"/>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6"/>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6"/>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6"/>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6"/>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6"/>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6"/>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6"/>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6"/>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6"/>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6"/>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6"/>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6"/>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6"/>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6"/>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6"/>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6"/>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6"/>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6"/>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6"/>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6"/>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6"/>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6"/>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6"/>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6"/>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6"/>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6"/>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6"/>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6"/>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6"/>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6"/>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6"/>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6"/>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6"/>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6"/>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6"/>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6"/>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6"/>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6"/>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6"/>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6"/>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6"/>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6"/>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6"/>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6"/>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6"/>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6"/>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6"/>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6"/>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6"/>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6"/>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6"/>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6"/>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6"/>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6"/>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6"/>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6"/>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6"/>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6"/>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6"/>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6"/>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6"/>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6"/>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6"/>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6"/>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6"/>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6"/>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6"/>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6"/>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6"/>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6"/>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6"/>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6"/>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6"/>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6"/>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6"/>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6"/>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6"/>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6"/>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6"/>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6"/>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6"/>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6"/>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6"/>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6"/>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6"/>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6"/>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6"/>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6"/>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6"/>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6"/>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6"/>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6"/>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6"/>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6"/>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76"/>
          <p:cNvGrpSpPr/>
          <p:nvPr/>
        </p:nvGrpSpPr>
        <p:grpSpPr>
          <a:xfrm>
            <a:off x="3597785" y="3065882"/>
            <a:ext cx="2241344" cy="1330656"/>
            <a:chOff x="3597785" y="3065882"/>
            <a:chExt cx="2241344" cy="1330656"/>
          </a:xfrm>
        </p:grpSpPr>
        <p:grpSp>
          <p:nvGrpSpPr>
            <p:cNvPr id="6817" name="Google Shape;6817;p76"/>
            <p:cNvGrpSpPr/>
            <p:nvPr/>
          </p:nvGrpSpPr>
          <p:grpSpPr>
            <a:xfrm>
              <a:off x="5296908" y="3937355"/>
              <a:ext cx="143198" cy="32380"/>
              <a:chOff x="5296908" y="3937355"/>
              <a:chExt cx="143198" cy="32380"/>
            </a:xfrm>
          </p:grpSpPr>
          <p:sp>
            <p:nvSpPr>
              <p:cNvPr id="6818" name="Google Shape;6818;p7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9" name="Google Shape;6819;p76"/>
              <p:cNvGrpSpPr/>
              <p:nvPr/>
            </p:nvGrpSpPr>
            <p:grpSpPr>
              <a:xfrm>
                <a:off x="5402331" y="3937355"/>
                <a:ext cx="37776" cy="32380"/>
                <a:chOff x="5402331" y="3937355"/>
                <a:chExt cx="37776" cy="32380"/>
              </a:xfrm>
            </p:grpSpPr>
            <p:sp>
              <p:nvSpPr>
                <p:cNvPr id="6820" name="Google Shape;6820;p7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76"/>
              <p:cNvGrpSpPr/>
              <p:nvPr/>
            </p:nvGrpSpPr>
            <p:grpSpPr>
              <a:xfrm>
                <a:off x="5296908" y="3937355"/>
                <a:ext cx="37783" cy="32380"/>
                <a:chOff x="5296908" y="3937355"/>
                <a:chExt cx="37783" cy="32380"/>
              </a:xfrm>
            </p:grpSpPr>
            <p:sp>
              <p:nvSpPr>
                <p:cNvPr id="6823" name="Google Shape;6823;p7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25" name="Google Shape;6825;p76"/>
            <p:cNvGrpSpPr/>
            <p:nvPr/>
          </p:nvGrpSpPr>
          <p:grpSpPr>
            <a:xfrm>
              <a:off x="4724163" y="3119631"/>
              <a:ext cx="120838" cy="84218"/>
              <a:chOff x="4724163" y="3119631"/>
              <a:chExt cx="120838" cy="84218"/>
            </a:xfrm>
          </p:grpSpPr>
          <p:grpSp>
            <p:nvGrpSpPr>
              <p:cNvPr id="6826" name="Google Shape;6826;p76"/>
              <p:cNvGrpSpPr/>
              <p:nvPr/>
            </p:nvGrpSpPr>
            <p:grpSpPr>
              <a:xfrm>
                <a:off x="4746712" y="3132773"/>
                <a:ext cx="86869" cy="56424"/>
                <a:chOff x="4746712" y="3132773"/>
                <a:chExt cx="86869" cy="56424"/>
              </a:xfrm>
            </p:grpSpPr>
            <p:sp>
              <p:nvSpPr>
                <p:cNvPr id="6827" name="Google Shape;6827;p7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6"/>
              <p:cNvGrpSpPr/>
              <p:nvPr/>
            </p:nvGrpSpPr>
            <p:grpSpPr>
              <a:xfrm>
                <a:off x="4773634" y="3143336"/>
                <a:ext cx="37776" cy="32451"/>
                <a:chOff x="4773634" y="3143336"/>
                <a:chExt cx="37776" cy="32451"/>
              </a:xfrm>
            </p:grpSpPr>
            <p:sp>
              <p:nvSpPr>
                <p:cNvPr id="6830" name="Google Shape;6830;p7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76"/>
              <p:cNvGrpSpPr/>
              <p:nvPr/>
            </p:nvGrpSpPr>
            <p:grpSpPr>
              <a:xfrm>
                <a:off x="4724163" y="3131248"/>
                <a:ext cx="37776" cy="32459"/>
                <a:chOff x="4724163" y="3131248"/>
                <a:chExt cx="37776" cy="32459"/>
              </a:xfrm>
            </p:grpSpPr>
            <p:sp>
              <p:nvSpPr>
                <p:cNvPr id="6833" name="Google Shape;6833;p7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76"/>
              <p:cNvGrpSpPr/>
              <p:nvPr/>
            </p:nvGrpSpPr>
            <p:grpSpPr>
              <a:xfrm>
                <a:off x="4755081" y="3176054"/>
                <a:ext cx="32357" cy="27795"/>
                <a:chOff x="4755081" y="3176054"/>
                <a:chExt cx="32357" cy="27795"/>
              </a:xfrm>
            </p:grpSpPr>
            <p:sp>
              <p:nvSpPr>
                <p:cNvPr id="6836" name="Google Shape;6836;p7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6"/>
              <p:cNvGrpSpPr/>
              <p:nvPr/>
            </p:nvGrpSpPr>
            <p:grpSpPr>
              <a:xfrm>
                <a:off x="4812550" y="3119631"/>
                <a:ext cx="32451" cy="27803"/>
                <a:chOff x="4812550" y="3119631"/>
                <a:chExt cx="32451" cy="27803"/>
              </a:xfrm>
            </p:grpSpPr>
            <p:sp>
              <p:nvSpPr>
                <p:cNvPr id="6839" name="Google Shape;6839;p7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1" name="Google Shape;6841;p76"/>
            <p:cNvGrpSpPr/>
            <p:nvPr/>
          </p:nvGrpSpPr>
          <p:grpSpPr>
            <a:xfrm>
              <a:off x="5382826" y="4027197"/>
              <a:ext cx="268967" cy="250422"/>
              <a:chOff x="5382826" y="4027197"/>
              <a:chExt cx="268967" cy="250422"/>
            </a:xfrm>
          </p:grpSpPr>
          <p:grpSp>
            <p:nvGrpSpPr>
              <p:cNvPr id="6842" name="Google Shape;6842;p76"/>
              <p:cNvGrpSpPr/>
              <p:nvPr/>
            </p:nvGrpSpPr>
            <p:grpSpPr>
              <a:xfrm>
                <a:off x="5405280" y="4042510"/>
                <a:ext cx="237570" cy="218647"/>
                <a:chOff x="5405280" y="4042510"/>
                <a:chExt cx="237570" cy="218647"/>
              </a:xfrm>
            </p:grpSpPr>
            <p:sp>
              <p:nvSpPr>
                <p:cNvPr id="6843" name="Google Shape;6843;p7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76"/>
              <p:cNvGrpSpPr/>
              <p:nvPr/>
            </p:nvGrpSpPr>
            <p:grpSpPr>
              <a:xfrm>
                <a:off x="5382826" y="4125549"/>
                <a:ext cx="37776" cy="32380"/>
                <a:chOff x="5382826" y="4125549"/>
                <a:chExt cx="37776" cy="32380"/>
              </a:xfrm>
            </p:grpSpPr>
            <p:sp>
              <p:nvSpPr>
                <p:cNvPr id="6850" name="Google Shape;6850;p7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76"/>
              <p:cNvGrpSpPr/>
              <p:nvPr/>
            </p:nvGrpSpPr>
            <p:grpSpPr>
              <a:xfrm>
                <a:off x="5475680" y="4195587"/>
                <a:ext cx="37783" cy="32364"/>
                <a:chOff x="5475680" y="4195587"/>
                <a:chExt cx="37783" cy="32364"/>
              </a:xfrm>
            </p:grpSpPr>
            <p:sp>
              <p:nvSpPr>
                <p:cNvPr id="6853" name="Google Shape;6853;p7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76"/>
              <p:cNvGrpSpPr/>
              <p:nvPr/>
            </p:nvGrpSpPr>
            <p:grpSpPr>
              <a:xfrm>
                <a:off x="5532575" y="4027197"/>
                <a:ext cx="33308" cy="32262"/>
                <a:chOff x="5532575" y="4027197"/>
                <a:chExt cx="33308" cy="32262"/>
              </a:xfrm>
            </p:grpSpPr>
            <p:sp>
              <p:nvSpPr>
                <p:cNvPr id="6856" name="Google Shape;6856;p7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6"/>
              <p:cNvGrpSpPr/>
              <p:nvPr/>
            </p:nvGrpSpPr>
            <p:grpSpPr>
              <a:xfrm>
                <a:off x="5590706" y="4245348"/>
                <a:ext cx="33497" cy="32270"/>
                <a:chOff x="5590706" y="4245348"/>
                <a:chExt cx="33497" cy="32270"/>
              </a:xfrm>
            </p:grpSpPr>
            <p:sp>
              <p:nvSpPr>
                <p:cNvPr id="6859" name="Google Shape;6859;p7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76"/>
              <p:cNvGrpSpPr/>
              <p:nvPr/>
            </p:nvGrpSpPr>
            <p:grpSpPr>
              <a:xfrm>
                <a:off x="5618681" y="4109677"/>
                <a:ext cx="33112" cy="32357"/>
                <a:chOff x="5618681" y="4109677"/>
                <a:chExt cx="33112" cy="32357"/>
              </a:xfrm>
            </p:grpSpPr>
            <p:sp>
              <p:nvSpPr>
                <p:cNvPr id="6862" name="Google Shape;6862;p7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6"/>
              <p:cNvGrpSpPr/>
              <p:nvPr/>
            </p:nvGrpSpPr>
            <p:grpSpPr>
              <a:xfrm>
                <a:off x="5479298" y="4128262"/>
                <a:ext cx="31405" cy="26906"/>
                <a:chOff x="5479298" y="4128262"/>
                <a:chExt cx="31405" cy="26906"/>
              </a:xfrm>
            </p:grpSpPr>
            <p:sp>
              <p:nvSpPr>
                <p:cNvPr id="6865" name="Google Shape;6865;p7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6"/>
              <p:cNvGrpSpPr/>
              <p:nvPr/>
            </p:nvGrpSpPr>
            <p:grpSpPr>
              <a:xfrm>
                <a:off x="5582903" y="4180116"/>
                <a:ext cx="31499" cy="26898"/>
                <a:chOff x="5582903" y="4180116"/>
                <a:chExt cx="31499" cy="26898"/>
              </a:xfrm>
            </p:grpSpPr>
            <p:sp>
              <p:nvSpPr>
                <p:cNvPr id="6868" name="Google Shape;6868;p7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0" name="Google Shape;6870;p76"/>
            <p:cNvGrpSpPr/>
            <p:nvPr/>
          </p:nvGrpSpPr>
          <p:grpSpPr>
            <a:xfrm>
              <a:off x="3977681" y="3230323"/>
              <a:ext cx="94584" cy="84085"/>
              <a:chOff x="3977681" y="3230323"/>
              <a:chExt cx="94584" cy="84085"/>
            </a:xfrm>
          </p:grpSpPr>
          <p:grpSp>
            <p:nvGrpSpPr>
              <p:cNvPr id="6871" name="Google Shape;6871;p76"/>
              <p:cNvGrpSpPr/>
              <p:nvPr/>
            </p:nvGrpSpPr>
            <p:grpSpPr>
              <a:xfrm>
                <a:off x="4000135" y="3243041"/>
                <a:ext cx="59570" cy="57186"/>
                <a:chOff x="4000135" y="3243041"/>
                <a:chExt cx="59570" cy="57186"/>
              </a:xfrm>
            </p:grpSpPr>
            <p:sp>
              <p:nvSpPr>
                <p:cNvPr id="6872" name="Google Shape;6872;p7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76"/>
              <p:cNvGrpSpPr/>
              <p:nvPr/>
            </p:nvGrpSpPr>
            <p:grpSpPr>
              <a:xfrm>
                <a:off x="3977681" y="3245872"/>
                <a:ext cx="37783" cy="32380"/>
                <a:chOff x="3977681" y="3245872"/>
                <a:chExt cx="37783" cy="32380"/>
              </a:xfrm>
            </p:grpSpPr>
            <p:sp>
              <p:nvSpPr>
                <p:cNvPr id="6876" name="Google Shape;6876;p7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76"/>
              <p:cNvGrpSpPr/>
              <p:nvPr/>
            </p:nvGrpSpPr>
            <p:grpSpPr>
              <a:xfrm>
                <a:off x="4040860" y="3262672"/>
                <a:ext cx="31405" cy="27001"/>
                <a:chOff x="4040860" y="3262672"/>
                <a:chExt cx="31405" cy="27001"/>
              </a:xfrm>
            </p:grpSpPr>
            <p:sp>
              <p:nvSpPr>
                <p:cNvPr id="6879" name="Google Shape;6879;p7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6"/>
              <p:cNvGrpSpPr/>
              <p:nvPr/>
            </p:nvGrpSpPr>
            <p:grpSpPr>
              <a:xfrm>
                <a:off x="4021072" y="3230323"/>
                <a:ext cx="31397" cy="26906"/>
                <a:chOff x="4021072" y="3230323"/>
                <a:chExt cx="31397" cy="26906"/>
              </a:xfrm>
            </p:grpSpPr>
            <p:sp>
              <p:nvSpPr>
                <p:cNvPr id="6882" name="Google Shape;6882;p7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6"/>
              <p:cNvGrpSpPr/>
              <p:nvPr/>
            </p:nvGrpSpPr>
            <p:grpSpPr>
              <a:xfrm>
                <a:off x="4001472" y="3287462"/>
                <a:ext cx="31499" cy="26945"/>
                <a:chOff x="4001472" y="3287462"/>
                <a:chExt cx="31499" cy="26945"/>
              </a:xfrm>
            </p:grpSpPr>
            <p:sp>
              <p:nvSpPr>
                <p:cNvPr id="6885" name="Google Shape;6885;p7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7" name="Google Shape;6887;p76"/>
            <p:cNvGrpSpPr/>
            <p:nvPr/>
          </p:nvGrpSpPr>
          <p:grpSpPr>
            <a:xfrm>
              <a:off x="4084715" y="3258865"/>
              <a:ext cx="184961" cy="137268"/>
              <a:chOff x="4084715" y="3258865"/>
              <a:chExt cx="184961" cy="137268"/>
            </a:xfrm>
          </p:grpSpPr>
          <p:grpSp>
            <p:nvGrpSpPr>
              <p:cNvPr id="6888" name="Google Shape;6888;p76"/>
              <p:cNvGrpSpPr/>
              <p:nvPr/>
            </p:nvGrpSpPr>
            <p:grpSpPr>
              <a:xfrm>
                <a:off x="4107453" y="3271583"/>
                <a:ext cx="153470" cy="110275"/>
                <a:chOff x="4107453" y="3271583"/>
                <a:chExt cx="153470" cy="110275"/>
              </a:xfrm>
            </p:grpSpPr>
            <p:sp>
              <p:nvSpPr>
                <p:cNvPr id="6889" name="Google Shape;6889;p7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76"/>
              <p:cNvGrpSpPr/>
              <p:nvPr/>
            </p:nvGrpSpPr>
            <p:grpSpPr>
              <a:xfrm>
                <a:off x="4136947" y="3258865"/>
                <a:ext cx="31499" cy="27001"/>
                <a:chOff x="4136947" y="3258865"/>
                <a:chExt cx="31499" cy="27001"/>
              </a:xfrm>
            </p:grpSpPr>
            <p:sp>
              <p:nvSpPr>
                <p:cNvPr id="6894" name="Google Shape;6894;p7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6"/>
              <p:cNvGrpSpPr/>
              <p:nvPr/>
            </p:nvGrpSpPr>
            <p:grpSpPr>
              <a:xfrm>
                <a:off x="4084715" y="3266478"/>
                <a:ext cx="31468" cy="26898"/>
                <a:chOff x="4084715" y="3266478"/>
                <a:chExt cx="31468" cy="26898"/>
              </a:xfrm>
            </p:grpSpPr>
            <p:sp>
              <p:nvSpPr>
                <p:cNvPr id="6897" name="Google Shape;6897;p7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76"/>
              <p:cNvGrpSpPr/>
              <p:nvPr/>
            </p:nvGrpSpPr>
            <p:grpSpPr>
              <a:xfrm>
                <a:off x="4159213" y="3279849"/>
                <a:ext cx="31405" cy="26945"/>
                <a:chOff x="4159213" y="3279849"/>
                <a:chExt cx="31405" cy="26945"/>
              </a:xfrm>
            </p:grpSpPr>
            <p:sp>
              <p:nvSpPr>
                <p:cNvPr id="6900" name="Google Shape;6900;p7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76"/>
              <p:cNvGrpSpPr/>
              <p:nvPr/>
            </p:nvGrpSpPr>
            <p:grpSpPr>
              <a:xfrm>
                <a:off x="4201550" y="3266502"/>
                <a:ext cx="31405" cy="26883"/>
                <a:chOff x="4201550" y="3266502"/>
                <a:chExt cx="31405" cy="26883"/>
              </a:xfrm>
            </p:grpSpPr>
            <p:sp>
              <p:nvSpPr>
                <p:cNvPr id="6903" name="Google Shape;6903;p7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6"/>
              <p:cNvGrpSpPr/>
              <p:nvPr/>
            </p:nvGrpSpPr>
            <p:grpSpPr>
              <a:xfrm>
                <a:off x="4201550" y="3338278"/>
                <a:ext cx="31405" cy="26930"/>
                <a:chOff x="4201550" y="3338278"/>
                <a:chExt cx="31405" cy="26930"/>
              </a:xfrm>
            </p:grpSpPr>
            <p:sp>
              <p:nvSpPr>
                <p:cNvPr id="6906" name="Google Shape;6906;p7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6"/>
              <p:cNvGrpSpPr/>
              <p:nvPr/>
            </p:nvGrpSpPr>
            <p:grpSpPr>
              <a:xfrm>
                <a:off x="4238272" y="3369132"/>
                <a:ext cx="31405" cy="27001"/>
                <a:chOff x="4238272" y="3369132"/>
                <a:chExt cx="31405" cy="27001"/>
              </a:xfrm>
            </p:grpSpPr>
            <p:sp>
              <p:nvSpPr>
                <p:cNvPr id="6909" name="Google Shape;6909;p7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1" name="Google Shape;6911;p76"/>
            <p:cNvGrpSpPr/>
            <p:nvPr/>
          </p:nvGrpSpPr>
          <p:grpSpPr>
            <a:xfrm>
              <a:off x="4068639" y="3200169"/>
              <a:ext cx="77643" cy="37272"/>
              <a:chOff x="4068639" y="3200169"/>
              <a:chExt cx="77643" cy="37272"/>
            </a:xfrm>
          </p:grpSpPr>
          <p:sp>
            <p:nvSpPr>
              <p:cNvPr id="6912" name="Google Shape;6912;p7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3" name="Google Shape;6913;p76"/>
              <p:cNvGrpSpPr/>
              <p:nvPr/>
            </p:nvGrpSpPr>
            <p:grpSpPr>
              <a:xfrm>
                <a:off x="4114878" y="3200169"/>
                <a:ext cx="31405" cy="26993"/>
                <a:chOff x="4114878" y="3200169"/>
                <a:chExt cx="31405" cy="26993"/>
              </a:xfrm>
            </p:grpSpPr>
            <p:sp>
              <p:nvSpPr>
                <p:cNvPr id="6914" name="Google Shape;6914;p7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6"/>
              <p:cNvGrpSpPr/>
              <p:nvPr/>
            </p:nvGrpSpPr>
            <p:grpSpPr>
              <a:xfrm>
                <a:off x="4068639" y="3210535"/>
                <a:ext cx="31499" cy="26906"/>
                <a:chOff x="4068639" y="3210535"/>
                <a:chExt cx="31499" cy="26906"/>
              </a:xfrm>
            </p:grpSpPr>
            <p:sp>
              <p:nvSpPr>
                <p:cNvPr id="6917" name="Google Shape;6917;p7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9" name="Google Shape;6919;p76"/>
            <p:cNvGrpSpPr/>
            <p:nvPr/>
          </p:nvGrpSpPr>
          <p:grpSpPr>
            <a:xfrm>
              <a:off x="3869702" y="3066935"/>
              <a:ext cx="382664" cy="190294"/>
              <a:chOff x="3869702" y="3066935"/>
              <a:chExt cx="382664" cy="190294"/>
            </a:xfrm>
          </p:grpSpPr>
          <p:grpSp>
            <p:nvGrpSpPr>
              <p:cNvPr id="6920" name="Google Shape;6920;p76"/>
              <p:cNvGrpSpPr/>
              <p:nvPr/>
            </p:nvGrpSpPr>
            <p:grpSpPr>
              <a:xfrm>
                <a:off x="3888633" y="3082351"/>
                <a:ext cx="351172" cy="160698"/>
                <a:chOff x="3888633" y="3082351"/>
                <a:chExt cx="351172" cy="160698"/>
              </a:xfrm>
            </p:grpSpPr>
            <p:sp>
              <p:nvSpPr>
                <p:cNvPr id="6921" name="Google Shape;6921;p7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76"/>
              <p:cNvGrpSpPr/>
              <p:nvPr/>
            </p:nvGrpSpPr>
            <p:grpSpPr>
              <a:xfrm>
                <a:off x="4143703" y="3066935"/>
                <a:ext cx="37783" cy="32357"/>
                <a:chOff x="4143703" y="3066935"/>
                <a:chExt cx="37783" cy="32357"/>
              </a:xfrm>
            </p:grpSpPr>
            <p:sp>
              <p:nvSpPr>
                <p:cNvPr id="6928" name="Google Shape;6928;p7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76"/>
              <p:cNvGrpSpPr/>
              <p:nvPr/>
            </p:nvGrpSpPr>
            <p:grpSpPr>
              <a:xfrm>
                <a:off x="4044565" y="3103563"/>
                <a:ext cx="37783" cy="32451"/>
                <a:chOff x="4044565" y="3103563"/>
                <a:chExt cx="37783" cy="32451"/>
              </a:xfrm>
            </p:grpSpPr>
            <p:sp>
              <p:nvSpPr>
                <p:cNvPr id="6931" name="Google Shape;6931;p7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6"/>
              <p:cNvGrpSpPr/>
              <p:nvPr/>
            </p:nvGrpSpPr>
            <p:grpSpPr>
              <a:xfrm>
                <a:off x="4017454" y="3188237"/>
                <a:ext cx="37776" cy="32357"/>
                <a:chOff x="4017454" y="3188237"/>
                <a:chExt cx="37776" cy="32357"/>
              </a:xfrm>
            </p:grpSpPr>
            <p:sp>
              <p:nvSpPr>
                <p:cNvPr id="6934" name="Google Shape;6934;p7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76"/>
              <p:cNvGrpSpPr/>
              <p:nvPr/>
            </p:nvGrpSpPr>
            <p:grpSpPr>
              <a:xfrm>
                <a:off x="3921548" y="3157509"/>
                <a:ext cx="37783" cy="32357"/>
                <a:chOff x="3921548" y="3157509"/>
                <a:chExt cx="37783" cy="32357"/>
              </a:xfrm>
            </p:grpSpPr>
            <p:sp>
              <p:nvSpPr>
                <p:cNvPr id="6937" name="Google Shape;6937;p7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6"/>
              <p:cNvGrpSpPr/>
              <p:nvPr/>
            </p:nvGrpSpPr>
            <p:grpSpPr>
              <a:xfrm>
                <a:off x="3939056" y="3211620"/>
                <a:ext cx="37783" cy="32380"/>
                <a:chOff x="3939056" y="3211620"/>
                <a:chExt cx="37783" cy="32380"/>
              </a:xfrm>
            </p:grpSpPr>
            <p:sp>
              <p:nvSpPr>
                <p:cNvPr id="6940" name="Google Shape;6940;p7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76"/>
              <p:cNvGrpSpPr/>
              <p:nvPr/>
            </p:nvGrpSpPr>
            <p:grpSpPr>
              <a:xfrm>
                <a:off x="4176240" y="3136965"/>
                <a:ext cx="31405" cy="26930"/>
                <a:chOff x="4176240" y="3136965"/>
                <a:chExt cx="31405" cy="26930"/>
              </a:xfrm>
            </p:grpSpPr>
            <p:sp>
              <p:nvSpPr>
                <p:cNvPr id="6943" name="Google Shape;6943;p7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6"/>
              <p:cNvGrpSpPr/>
              <p:nvPr/>
            </p:nvGrpSpPr>
            <p:grpSpPr>
              <a:xfrm>
                <a:off x="4133148" y="3152593"/>
                <a:ext cx="31499" cy="27001"/>
                <a:chOff x="4133148" y="3152593"/>
                <a:chExt cx="31499" cy="27001"/>
              </a:xfrm>
            </p:grpSpPr>
            <p:sp>
              <p:nvSpPr>
                <p:cNvPr id="6946" name="Google Shape;6946;p7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76"/>
              <p:cNvGrpSpPr/>
              <p:nvPr/>
            </p:nvGrpSpPr>
            <p:grpSpPr>
              <a:xfrm>
                <a:off x="4220866" y="3073534"/>
                <a:ext cx="31499" cy="26898"/>
                <a:chOff x="4220866" y="3073534"/>
                <a:chExt cx="31499" cy="26898"/>
              </a:xfrm>
            </p:grpSpPr>
            <p:sp>
              <p:nvSpPr>
                <p:cNvPr id="6949" name="Google Shape;6949;p7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76"/>
              <p:cNvGrpSpPr/>
              <p:nvPr/>
            </p:nvGrpSpPr>
            <p:grpSpPr>
              <a:xfrm>
                <a:off x="3869702" y="3230323"/>
                <a:ext cx="31499" cy="26906"/>
                <a:chOff x="3869702" y="3230323"/>
                <a:chExt cx="31499" cy="26906"/>
              </a:xfrm>
            </p:grpSpPr>
            <p:sp>
              <p:nvSpPr>
                <p:cNvPr id="6952" name="Google Shape;6952;p7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4" name="Google Shape;6954;p76"/>
            <p:cNvGrpSpPr/>
            <p:nvPr/>
          </p:nvGrpSpPr>
          <p:grpSpPr>
            <a:xfrm>
              <a:off x="4271383" y="3065882"/>
              <a:ext cx="304556" cy="341663"/>
              <a:chOff x="4271383" y="3065882"/>
              <a:chExt cx="304556" cy="341663"/>
            </a:xfrm>
          </p:grpSpPr>
          <p:grpSp>
            <p:nvGrpSpPr>
              <p:cNvPr id="6955" name="Google Shape;6955;p76"/>
              <p:cNvGrpSpPr/>
              <p:nvPr/>
            </p:nvGrpSpPr>
            <p:grpSpPr>
              <a:xfrm>
                <a:off x="4293838" y="3078639"/>
                <a:ext cx="269353" cy="311973"/>
                <a:chOff x="4293838" y="3078639"/>
                <a:chExt cx="269353" cy="311973"/>
              </a:xfrm>
            </p:grpSpPr>
            <p:sp>
              <p:nvSpPr>
                <p:cNvPr id="6956" name="Google Shape;6956;p7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76"/>
              <p:cNvGrpSpPr/>
              <p:nvPr/>
            </p:nvGrpSpPr>
            <p:grpSpPr>
              <a:xfrm>
                <a:off x="4538164" y="3342061"/>
                <a:ext cx="37776" cy="32380"/>
                <a:chOff x="4538164" y="3342061"/>
                <a:chExt cx="37776" cy="32380"/>
              </a:xfrm>
            </p:grpSpPr>
            <p:sp>
              <p:nvSpPr>
                <p:cNvPr id="6974" name="Google Shape;6974;p7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6"/>
              <p:cNvGrpSpPr/>
              <p:nvPr/>
            </p:nvGrpSpPr>
            <p:grpSpPr>
              <a:xfrm>
                <a:off x="4271383" y="3194742"/>
                <a:ext cx="37783" cy="32420"/>
                <a:chOff x="4271383" y="3194742"/>
                <a:chExt cx="37783" cy="32420"/>
              </a:xfrm>
            </p:grpSpPr>
            <p:sp>
              <p:nvSpPr>
                <p:cNvPr id="6977" name="Google Shape;6977;p7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6"/>
              <p:cNvGrpSpPr/>
              <p:nvPr/>
            </p:nvGrpSpPr>
            <p:grpSpPr>
              <a:xfrm>
                <a:off x="4284416" y="3084058"/>
                <a:ext cx="37783" cy="32357"/>
                <a:chOff x="4284416" y="3084058"/>
                <a:chExt cx="37783" cy="32357"/>
              </a:xfrm>
            </p:grpSpPr>
            <p:sp>
              <p:nvSpPr>
                <p:cNvPr id="6980" name="Google Shape;6980;p7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6"/>
              <p:cNvGrpSpPr/>
              <p:nvPr/>
            </p:nvGrpSpPr>
            <p:grpSpPr>
              <a:xfrm>
                <a:off x="4478697" y="3297561"/>
                <a:ext cx="37776" cy="32451"/>
                <a:chOff x="4478697" y="3297561"/>
                <a:chExt cx="37776" cy="32451"/>
              </a:xfrm>
            </p:grpSpPr>
            <p:sp>
              <p:nvSpPr>
                <p:cNvPr id="6983" name="Google Shape;6983;p7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6"/>
              <p:cNvGrpSpPr/>
              <p:nvPr/>
            </p:nvGrpSpPr>
            <p:grpSpPr>
              <a:xfrm>
                <a:off x="4411813" y="3331711"/>
                <a:ext cx="37776" cy="32451"/>
                <a:chOff x="4411813" y="3331711"/>
                <a:chExt cx="37776" cy="32451"/>
              </a:xfrm>
            </p:grpSpPr>
            <p:sp>
              <p:nvSpPr>
                <p:cNvPr id="6986" name="Google Shape;6986;p7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6"/>
              <p:cNvGrpSpPr/>
              <p:nvPr/>
            </p:nvGrpSpPr>
            <p:grpSpPr>
              <a:xfrm>
                <a:off x="4337984" y="3375188"/>
                <a:ext cx="37776" cy="32357"/>
                <a:chOff x="4337984" y="3375188"/>
                <a:chExt cx="37776" cy="32357"/>
              </a:xfrm>
            </p:grpSpPr>
            <p:sp>
              <p:nvSpPr>
                <p:cNvPr id="6989" name="Google Shape;6989;p7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76"/>
              <p:cNvGrpSpPr/>
              <p:nvPr/>
            </p:nvGrpSpPr>
            <p:grpSpPr>
              <a:xfrm>
                <a:off x="4494867" y="3090530"/>
                <a:ext cx="37878" cy="32451"/>
                <a:chOff x="4494867" y="3090530"/>
                <a:chExt cx="37878" cy="32451"/>
              </a:xfrm>
            </p:grpSpPr>
            <p:sp>
              <p:nvSpPr>
                <p:cNvPr id="6992" name="Google Shape;6992;p7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6"/>
              <p:cNvGrpSpPr/>
              <p:nvPr/>
            </p:nvGrpSpPr>
            <p:grpSpPr>
              <a:xfrm>
                <a:off x="4525124" y="3207774"/>
                <a:ext cx="37783" cy="32420"/>
                <a:chOff x="4525124" y="3207774"/>
                <a:chExt cx="37783" cy="32420"/>
              </a:xfrm>
            </p:grpSpPr>
            <p:sp>
              <p:nvSpPr>
                <p:cNvPr id="6995" name="Google Shape;6995;p7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76"/>
              <p:cNvGrpSpPr/>
              <p:nvPr/>
            </p:nvGrpSpPr>
            <p:grpSpPr>
              <a:xfrm>
                <a:off x="4440544" y="3176479"/>
                <a:ext cx="31499" cy="26898"/>
                <a:chOff x="4440544" y="3176479"/>
                <a:chExt cx="31499" cy="26898"/>
              </a:xfrm>
            </p:grpSpPr>
            <p:sp>
              <p:nvSpPr>
                <p:cNvPr id="6998" name="Google Shape;6998;p7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76"/>
              <p:cNvGrpSpPr/>
              <p:nvPr/>
            </p:nvGrpSpPr>
            <p:grpSpPr>
              <a:xfrm>
                <a:off x="4350545" y="3156400"/>
                <a:ext cx="31405" cy="27001"/>
                <a:chOff x="4350545" y="3156400"/>
                <a:chExt cx="31405" cy="27001"/>
              </a:xfrm>
            </p:grpSpPr>
            <p:sp>
              <p:nvSpPr>
                <p:cNvPr id="7001" name="Google Shape;7001;p7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6"/>
              <p:cNvGrpSpPr/>
              <p:nvPr/>
            </p:nvGrpSpPr>
            <p:grpSpPr>
              <a:xfrm>
                <a:off x="4376703" y="3255058"/>
                <a:ext cx="31405" cy="27001"/>
                <a:chOff x="4376703" y="3255058"/>
                <a:chExt cx="31405" cy="27001"/>
              </a:xfrm>
            </p:grpSpPr>
            <p:sp>
              <p:nvSpPr>
                <p:cNvPr id="7004" name="Google Shape;7004;p7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76"/>
              <p:cNvGrpSpPr/>
              <p:nvPr/>
            </p:nvGrpSpPr>
            <p:grpSpPr>
              <a:xfrm>
                <a:off x="4331322" y="3283656"/>
                <a:ext cx="31405" cy="26945"/>
                <a:chOff x="4331322" y="3283656"/>
                <a:chExt cx="31405" cy="26945"/>
              </a:xfrm>
            </p:grpSpPr>
            <p:sp>
              <p:nvSpPr>
                <p:cNvPr id="7007" name="Google Shape;7007;p7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6"/>
              <p:cNvGrpSpPr/>
              <p:nvPr/>
            </p:nvGrpSpPr>
            <p:grpSpPr>
              <a:xfrm>
                <a:off x="4380510" y="3065882"/>
                <a:ext cx="31405" cy="26938"/>
                <a:chOff x="4380510" y="3065882"/>
                <a:chExt cx="31405" cy="26938"/>
              </a:xfrm>
            </p:grpSpPr>
            <p:sp>
              <p:nvSpPr>
                <p:cNvPr id="7010" name="Google Shape;7010;p7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12" name="Google Shape;7012;p76"/>
            <p:cNvGrpSpPr/>
            <p:nvPr/>
          </p:nvGrpSpPr>
          <p:grpSpPr>
            <a:xfrm>
              <a:off x="4558998" y="3188237"/>
              <a:ext cx="1280131" cy="1052746"/>
              <a:chOff x="4558998" y="3188237"/>
              <a:chExt cx="1280131" cy="1052746"/>
            </a:xfrm>
          </p:grpSpPr>
          <p:sp>
            <p:nvSpPr>
              <p:cNvPr id="7013" name="Google Shape;7013;p7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4" name="Google Shape;7014;p76"/>
              <p:cNvGrpSpPr/>
              <p:nvPr/>
            </p:nvGrpSpPr>
            <p:grpSpPr>
              <a:xfrm>
                <a:off x="4579164" y="3203653"/>
                <a:ext cx="1244833" cy="1020397"/>
                <a:chOff x="4579164" y="3203653"/>
                <a:chExt cx="1244833" cy="1020397"/>
              </a:xfrm>
            </p:grpSpPr>
            <p:sp>
              <p:nvSpPr>
                <p:cNvPr id="7015" name="Google Shape;7015;p7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7" name="Google Shape;7017;p76"/>
                <p:cNvGrpSpPr/>
                <p:nvPr/>
              </p:nvGrpSpPr>
              <p:grpSpPr>
                <a:xfrm>
                  <a:off x="4579164" y="3203653"/>
                  <a:ext cx="1244833" cy="1020397"/>
                  <a:chOff x="4579164" y="3203653"/>
                  <a:chExt cx="1244833" cy="1020397"/>
                </a:xfrm>
              </p:grpSpPr>
              <p:sp>
                <p:nvSpPr>
                  <p:cNvPr id="7018" name="Google Shape;7018;p7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0" name="Google Shape;7020;p76"/>
                  <p:cNvGrpSpPr/>
                  <p:nvPr/>
                </p:nvGrpSpPr>
                <p:grpSpPr>
                  <a:xfrm>
                    <a:off x="4579164" y="3203653"/>
                    <a:ext cx="1244833" cy="1020397"/>
                    <a:chOff x="4579164" y="3203653"/>
                    <a:chExt cx="1244833" cy="1020397"/>
                  </a:xfrm>
                </p:grpSpPr>
                <p:sp>
                  <p:nvSpPr>
                    <p:cNvPr id="7021" name="Google Shape;7021;p7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9" name="Google Shape;7029;p76"/>
                    <p:cNvGrpSpPr/>
                    <p:nvPr/>
                  </p:nvGrpSpPr>
                  <p:grpSpPr>
                    <a:xfrm>
                      <a:off x="4579164" y="3203653"/>
                      <a:ext cx="1244833" cy="1020397"/>
                      <a:chOff x="4579164" y="3203653"/>
                      <a:chExt cx="1244833" cy="1020397"/>
                    </a:xfrm>
                  </p:grpSpPr>
                  <p:sp>
                    <p:nvSpPr>
                      <p:cNvPr id="7030" name="Google Shape;7030;p7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4" name="Google Shape;7044;p76"/>
                      <p:cNvGrpSpPr/>
                      <p:nvPr/>
                    </p:nvGrpSpPr>
                    <p:grpSpPr>
                      <a:xfrm>
                        <a:off x="4579164" y="3203653"/>
                        <a:ext cx="1244833" cy="1020397"/>
                        <a:chOff x="4579164" y="3203653"/>
                        <a:chExt cx="1244833" cy="1020397"/>
                      </a:xfrm>
                    </p:grpSpPr>
                    <p:sp>
                      <p:nvSpPr>
                        <p:cNvPr id="7045" name="Google Shape;7045;p7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9" name="Google Shape;7069;p76"/>
                        <p:cNvGrpSpPr/>
                        <p:nvPr/>
                      </p:nvGrpSpPr>
                      <p:grpSpPr>
                        <a:xfrm>
                          <a:off x="4579164" y="3203653"/>
                          <a:ext cx="1244833" cy="1020397"/>
                          <a:chOff x="4579164" y="3203653"/>
                          <a:chExt cx="1244833" cy="1020397"/>
                        </a:xfrm>
                      </p:grpSpPr>
                      <p:sp>
                        <p:nvSpPr>
                          <p:cNvPr id="7070" name="Google Shape;7070;p7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1" name="Google Shape;7071;p76"/>
                          <p:cNvGrpSpPr/>
                          <p:nvPr/>
                        </p:nvGrpSpPr>
                        <p:grpSpPr>
                          <a:xfrm>
                            <a:off x="4579164" y="3203653"/>
                            <a:ext cx="1244833" cy="1020397"/>
                            <a:chOff x="4579164" y="3203653"/>
                            <a:chExt cx="1244833" cy="1020397"/>
                          </a:xfrm>
                        </p:grpSpPr>
                        <p:sp>
                          <p:nvSpPr>
                            <p:cNvPr id="7072" name="Google Shape;7072;p7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9" name="Google Shape;7079;p76"/>
                            <p:cNvGrpSpPr/>
                            <p:nvPr/>
                          </p:nvGrpSpPr>
                          <p:grpSpPr>
                            <a:xfrm>
                              <a:off x="4579164" y="3203653"/>
                              <a:ext cx="1244833" cy="1020397"/>
                              <a:chOff x="4579164" y="3203653"/>
                              <a:chExt cx="1244833" cy="1020397"/>
                            </a:xfrm>
                          </p:grpSpPr>
                          <p:sp>
                            <p:nvSpPr>
                              <p:cNvPr id="7080" name="Google Shape;7080;p7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3" name="Google Shape;7093;p76"/>
                              <p:cNvGrpSpPr/>
                              <p:nvPr/>
                            </p:nvGrpSpPr>
                            <p:grpSpPr>
                              <a:xfrm>
                                <a:off x="4579164" y="3203653"/>
                                <a:ext cx="1244833" cy="1020397"/>
                                <a:chOff x="4579164" y="3203653"/>
                                <a:chExt cx="1244833" cy="1020397"/>
                              </a:xfrm>
                            </p:grpSpPr>
                            <p:sp>
                              <p:nvSpPr>
                                <p:cNvPr id="7094" name="Google Shape;7094;p7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1" name="Google Shape;7101;p76"/>
                                <p:cNvGrpSpPr/>
                                <p:nvPr/>
                              </p:nvGrpSpPr>
                              <p:grpSpPr>
                                <a:xfrm>
                                  <a:off x="4579164" y="3203653"/>
                                  <a:ext cx="1244833" cy="1020397"/>
                                  <a:chOff x="4579164" y="3203653"/>
                                  <a:chExt cx="1244833" cy="1020397"/>
                                </a:xfrm>
                              </p:grpSpPr>
                              <p:sp>
                                <p:nvSpPr>
                                  <p:cNvPr id="7102" name="Google Shape;7102;p7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7" name="Google Shape;7107;p76"/>
                                  <p:cNvGrpSpPr/>
                                  <p:nvPr/>
                                </p:nvGrpSpPr>
                                <p:grpSpPr>
                                  <a:xfrm>
                                    <a:off x="4579164" y="3203653"/>
                                    <a:ext cx="1244833" cy="1020397"/>
                                    <a:chOff x="4579164" y="3203653"/>
                                    <a:chExt cx="1244833" cy="1020397"/>
                                  </a:xfrm>
                                </p:grpSpPr>
                                <p:sp>
                                  <p:nvSpPr>
                                    <p:cNvPr id="7108" name="Google Shape;7108;p7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112" name="Google Shape;7112;p7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15" name="Google Shape;7115;p7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116" name="Google Shape;7116;p76"/>
              <p:cNvGrpSpPr/>
              <p:nvPr/>
            </p:nvGrpSpPr>
            <p:grpSpPr>
              <a:xfrm>
                <a:off x="4595437" y="3598775"/>
                <a:ext cx="37776" cy="32451"/>
                <a:chOff x="4595437" y="3598775"/>
                <a:chExt cx="37776" cy="32451"/>
              </a:xfrm>
            </p:grpSpPr>
            <p:sp>
              <p:nvSpPr>
                <p:cNvPr id="7117" name="Google Shape;7117;p7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6"/>
              <p:cNvGrpSpPr/>
              <p:nvPr/>
            </p:nvGrpSpPr>
            <p:grpSpPr>
              <a:xfrm>
                <a:off x="4641864" y="3524443"/>
                <a:ext cx="37776" cy="32380"/>
                <a:chOff x="4641864" y="3524443"/>
                <a:chExt cx="37776" cy="32380"/>
              </a:xfrm>
            </p:grpSpPr>
            <p:sp>
              <p:nvSpPr>
                <p:cNvPr id="7120" name="Google Shape;7120;p7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76"/>
              <p:cNvGrpSpPr/>
              <p:nvPr/>
            </p:nvGrpSpPr>
            <p:grpSpPr>
              <a:xfrm>
                <a:off x="4648431" y="3893901"/>
                <a:ext cx="37776" cy="32357"/>
                <a:chOff x="4648431" y="3893901"/>
                <a:chExt cx="37776" cy="32357"/>
              </a:xfrm>
            </p:grpSpPr>
            <p:sp>
              <p:nvSpPr>
                <p:cNvPr id="7123" name="Google Shape;7123;p7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6"/>
              <p:cNvGrpSpPr/>
              <p:nvPr/>
            </p:nvGrpSpPr>
            <p:grpSpPr>
              <a:xfrm>
                <a:off x="4567752" y="3722908"/>
                <a:ext cx="37870" cy="32380"/>
                <a:chOff x="4567752" y="3722908"/>
                <a:chExt cx="37870" cy="32380"/>
              </a:xfrm>
            </p:grpSpPr>
            <p:sp>
              <p:nvSpPr>
                <p:cNvPr id="7126" name="Google Shape;7126;p7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76"/>
              <p:cNvGrpSpPr/>
              <p:nvPr/>
            </p:nvGrpSpPr>
            <p:grpSpPr>
              <a:xfrm>
                <a:off x="4617506" y="3652052"/>
                <a:ext cx="37783" cy="32357"/>
                <a:chOff x="4617506" y="3652052"/>
                <a:chExt cx="37783" cy="32357"/>
              </a:xfrm>
            </p:grpSpPr>
            <p:sp>
              <p:nvSpPr>
                <p:cNvPr id="7129" name="Google Shape;7129;p7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6"/>
              <p:cNvGrpSpPr/>
              <p:nvPr/>
            </p:nvGrpSpPr>
            <p:grpSpPr>
              <a:xfrm>
                <a:off x="4739005" y="3554149"/>
                <a:ext cx="37870" cy="32357"/>
                <a:chOff x="4739005" y="3554149"/>
                <a:chExt cx="37870" cy="32357"/>
              </a:xfrm>
            </p:grpSpPr>
            <p:sp>
              <p:nvSpPr>
                <p:cNvPr id="7132" name="Google Shape;7132;p7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76"/>
              <p:cNvGrpSpPr/>
              <p:nvPr/>
            </p:nvGrpSpPr>
            <p:grpSpPr>
              <a:xfrm>
                <a:off x="4806557" y="3630258"/>
                <a:ext cx="37776" cy="32364"/>
                <a:chOff x="4806557" y="3630258"/>
                <a:chExt cx="37776" cy="32364"/>
              </a:xfrm>
            </p:grpSpPr>
            <p:sp>
              <p:nvSpPr>
                <p:cNvPr id="7135" name="Google Shape;7135;p7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76"/>
              <p:cNvGrpSpPr/>
              <p:nvPr/>
            </p:nvGrpSpPr>
            <p:grpSpPr>
              <a:xfrm>
                <a:off x="4737007" y="4004357"/>
                <a:ext cx="37870" cy="32357"/>
                <a:chOff x="4737007" y="4004357"/>
                <a:chExt cx="37870" cy="32357"/>
              </a:xfrm>
            </p:grpSpPr>
            <p:sp>
              <p:nvSpPr>
                <p:cNvPr id="7138" name="Google Shape;7138;p7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6"/>
              <p:cNvGrpSpPr/>
              <p:nvPr/>
            </p:nvGrpSpPr>
            <p:grpSpPr>
              <a:xfrm>
                <a:off x="4773634" y="4208627"/>
                <a:ext cx="37776" cy="32357"/>
                <a:chOff x="4773634" y="4208627"/>
                <a:chExt cx="37776" cy="32357"/>
              </a:xfrm>
            </p:grpSpPr>
            <p:sp>
              <p:nvSpPr>
                <p:cNvPr id="7141" name="Google Shape;7141;p7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6"/>
              <p:cNvGrpSpPr/>
              <p:nvPr/>
            </p:nvGrpSpPr>
            <p:grpSpPr>
              <a:xfrm>
                <a:off x="4888282" y="4074764"/>
                <a:ext cx="37776" cy="32451"/>
                <a:chOff x="4888282" y="4074764"/>
                <a:chExt cx="37776" cy="32451"/>
              </a:xfrm>
            </p:grpSpPr>
            <p:sp>
              <p:nvSpPr>
                <p:cNvPr id="7144" name="Google Shape;7144;p7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76"/>
              <p:cNvGrpSpPr/>
              <p:nvPr/>
            </p:nvGrpSpPr>
            <p:grpSpPr>
              <a:xfrm>
                <a:off x="4901315" y="3804271"/>
                <a:ext cx="37776" cy="32364"/>
                <a:chOff x="4901315" y="3804271"/>
                <a:chExt cx="37776" cy="32364"/>
              </a:xfrm>
            </p:grpSpPr>
            <p:sp>
              <p:nvSpPr>
                <p:cNvPr id="7147" name="Google Shape;7147;p7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6"/>
              <p:cNvGrpSpPr/>
              <p:nvPr/>
            </p:nvGrpSpPr>
            <p:grpSpPr>
              <a:xfrm>
                <a:off x="4866394" y="3715035"/>
                <a:ext cx="37846" cy="32357"/>
                <a:chOff x="4866394" y="3715035"/>
                <a:chExt cx="37846" cy="32357"/>
              </a:xfrm>
            </p:grpSpPr>
            <p:sp>
              <p:nvSpPr>
                <p:cNvPr id="7150" name="Google Shape;7150;p7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76"/>
              <p:cNvGrpSpPr/>
              <p:nvPr/>
            </p:nvGrpSpPr>
            <p:grpSpPr>
              <a:xfrm>
                <a:off x="4979233" y="3839798"/>
                <a:ext cx="37878" cy="32420"/>
                <a:chOff x="4979233" y="3839798"/>
                <a:chExt cx="37878" cy="32420"/>
              </a:xfrm>
            </p:grpSpPr>
            <p:sp>
              <p:nvSpPr>
                <p:cNvPr id="7153" name="Google Shape;7153;p7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76"/>
              <p:cNvGrpSpPr/>
              <p:nvPr/>
            </p:nvGrpSpPr>
            <p:grpSpPr>
              <a:xfrm>
                <a:off x="4790662" y="3679147"/>
                <a:ext cx="37783" cy="32380"/>
                <a:chOff x="4790662" y="3679147"/>
                <a:chExt cx="37783" cy="32380"/>
              </a:xfrm>
            </p:grpSpPr>
            <p:sp>
              <p:nvSpPr>
                <p:cNvPr id="7156" name="Google Shape;7156;p7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6"/>
              <p:cNvGrpSpPr/>
              <p:nvPr/>
            </p:nvGrpSpPr>
            <p:grpSpPr>
              <a:xfrm>
                <a:off x="4857263" y="3557861"/>
                <a:ext cx="37776" cy="32357"/>
                <a:chOff x="4857263" y="3557861"/>
                <a:chExt cx="37776" cy="32357"/>
              </a:xfrm>
            </p:grpSpPr>
            <p:sp>
              <p:nvSpPr>
                <p:cNvPr id="7159" name="Google Shape;7159;p7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76"/>
              <p:cNvGrpSpPr/>
              <p:nvPr/>
            </p:nvGrpSpPr>
            <p:grpSpPr>
              <a:xfrm>
                <a:off x="4883902" y="3648033"/>
                <a:ext cx="37783" cy="32380"/>
                <a:chOff x="4883902" y="3648033"/>
                <a:chExt cx="37783" cy="32380"/>
              </a:xfrm>
            </p:grpSpPr>
            <p:sp>
              <p:nvSpPr>
                <p:cNvPr id="7162" name="Google Shape;7162;p7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76"/>
              <p:cNvGrpSpPr/>
              <p:nvPr/>
            </p:nvGrpSpPr>
            <p:grpSpPr>
              <a:xfrm>
                <a:off x="4907780" y="3347220"/>
                <a:ext cx="37878" cy="32357"/>
                <a:chOff x="4907780" y="3347220"/>
                <a:chExt cx="37878" cy="32357"/>
              </a:xfrm>
            </p:grpSpPr>
            <p:sp>
              <p:nvSpPr>
                <p:cNvPr id="7165" name="Google Shape;7165;p7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6"/>
              <p:cNvGrpSpPr/>
              <p:nvPr/>
            </p:nvGrpSpPr>
            <p:grpSpPr>
              <a:xfrm>
                <a:off x="5065048" y="3738150"/>
                <a:ext cx="37783" cy="32364"/>
                <a:chOff x="5065048" y="3738150"/>
                <a:chExt cx="37783" cy="32364"/>
              </a:xfrm>
            </p:grpSpPr>
            <p:sp>
              <p:nvSpPr>
                <p:cNvPr id="7168" name="Google Shape;7168;p7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76"/>
              <p:cNvGrpSpPr/>
              <p:nvPr/>
            </p:nvGrpSpPr>
            <p:grpSpPr>
              <a:xfrm>
                <a:off x="5071616" y="3284615"/>
                <a:ext cx="37783" cy="32357"/>
                <a:chOff x="5071616" y="3284615"/>
                <a:chExt cx="37783" cy="32357"/>
              </a:xfrm>
            </p:grpSpPr>
            <p:sp>
              <p:nvSpPr>
                <p:cNvPr id="7171" name="Google Shape;7171;p7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76"/>
              <p:cNvGrpSpPr/>
              <p:nvPr/>
            </p:nvGrpSpPr>
            <p:grpSpPr>
              <a:xfrm>
                <a:off x="5389291" y="3759921"/>
                <a:ext cx="37783" cy="32380"/>
                <a:chOff x="5389291" y="3759921"/>
                <a:chExt cx="37783" cy="32380"/>
              </a:xfrm>
            </p:grpSpPr>
            <p:sp>
              <p:nvSpPr>
                <p:cNvPr id="7174" name="Google Shape;7174;p7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6"/>
              <p:cNvGrpSpPr/>
              <p:nvPr/>
            </p:nvGrpSpPr>
            <p:grpSpPr>
              <a:xfrm>
                <a:off x="5431534" y="3632932"/>
                <a:ext cx="37878" cy="32451"/>
                <a:chOff x="5431534" y="3632932"/>
                <a:chExt cx="37878" cy="32451"/>
              </a:xfrm>
            </p:grpSpPr>
            <p:sp>
              <p:nvSpPr>
                <p:cNvPr id="7177" name="Google Shape;7177;p7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76"/>
              <p:cNvGrpSpPr/>
              <p:nvPr/>
            </p:nvGrpSpPr>
            <p:grpSpPr>
              <a:xfrm>
                <a:off x="5540755" y="3544829"/>
                <a:ext cx="37783" cy="32357"/>
                <a:chOff x="5540755" y="3544829"/>
                <a:chExt cx="37783" cy="32357"/>
              </a:xfrm>
            </p:grpSpPr>
            <p:sp>
              <p:nvSpPr>
                <p:cNvPr id="7180" name="Google Shape;7180;p7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6"/>
              <p:cNvGrpSpPr/>
              <p:nvPr/>
            </p:nvGrpSpPr>
            <p:grpSpPr>
              <a:xfrm>
                <a:off x="5579293" y="3412107"/>
                <a:ext cx="37776" cy="32357"/>
                <a:chOff x="5579293" y="3412107"/>
                <a:chExt cx="37776" cy="32357"/>
              </a:xfrm>
            </p:grpSpPr>
            <p:sp>
              <p:nvSpPr>
                <p:cNvPr id="7183" name="Google Shape;7183;p7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76"/>
              <p:cNvGrpSpPr/>
              <p:nvPr/>
            </p:nvGrpSpPr>
            <p:grpSpPr>
              <a:xfrm>
                <a:off x="5801346" y="3284615"/>
                <a:ext cx="37783" cy="32357"/>
                <a:chOff x="5801346" y="3284615"/>
                <a:chExt cx="37783" cy="32357"/>
              </a:xfrm>
            </p:grpSpPr>
            <p:sp>
              <p:nvSpPr>
                <p:cNvPr id="7186" name="Google Shape;7186;p7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76"/>
              <p:cNvGrpSpPr/>
              <p:nvPr/>
            </p:nvGrpSpPr>
            <p:grpSpPr>
              <a:xfrm>
                <a:off x="5763578" y="3399067"/>
                <a:ext cx="37776" cy="32364"/>
                <a:chOff x="5763578" y="3399067"/>
                <a:chExt cx="37776" cy="32364"/>
              </a:xfrm>
            </p:grpSpPr>
            <p:sp>
              <p:nvSpPr>
                <p:cNvPr id="7189" name="Google Shape;7189;p7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6"/>
              <p:cNvGrpSpPr/>
              <p:nvPr/>
            </p:nvGrpSpPr>
            <p:grpSpPr>
              <a:xfrm>
                <a:off x="5395858" y="3230952"/>
                <a:ext cx="37776" cy="32364"/>
                <a:chOff x="5395858" y="3230952"/>
                <a:chExt cx="37776" cy="32364"/>
              </a:xfrm>
            </p:grpSpPr>
            <p:sp>
              <p:nvSpPr>
                <p:cNvPr id="7192" name="Google Shape;7192;p7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6"/>
              <p:cNvGrpSpPr/>
              <p:nvPr/>
            </p:nvGrpSpPr>
            <p:grpSpPr>
              <a:xfrm>
                <a:off x="5264088" y="3188237"/>
                <a:ext cx="37776" cy="32357"/>
                <a:chOff x="5264088" y="3188237"/>
                <a:chExt cx="37776" cy="32357"/>
              </a:xfrm>
            </p:grpSpPr>
            <p:sp>
              <p:nvSpPr>
                <p:cNvPr id="7195" name="Google Shape;7195;p7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76"/>
              <p:cNvGrpSpPr/>
              <p:nvPr/>
            </p:nvGrpSpPr>
            <p:grpSpPr>
              <a:xfrm>
                <a:off x="5585758" y="3237425"/>
                <a:ext cx="37878" cy="32357"/>
                <a:chOff x="5585758" y="3237425"/>
                <a:chExt cx="37878" cy="32357"/>
              </a:xfrm>
            </p:grpSpPr>
            <p:sp>
              <p:nvSpPr>
                <p:cNvPr id="7198" name="Google Shape;7198;p7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76"/>
              <p:cNvGrpSpPr/>
              <p:nvPr/>
            </p:nvGrpSpPr>
            <p:grpSpPr>
              <a:xfrm>
                <a:off x="4874196" y="3291088"/>
                <a:ext cx="37878" cy="32451"/>
                <a:chOff x="4874196" y="3291088"/>
                <a:chExt cx="37878" cy="32451"/>
              </a:xfrm>
            </p:grpSpPr>
            <p:sp>
              <p:nvSpPr>
                <p:cNvPr id="7201" name="Google Shape;7201;p7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6"/>
              <p:cNvGrpSpPr/>
              <p:nvPr/>
            </p:nvGrpSpPr>
            <p:grpSpPr>
              <a:xfrm>
                <a:off x="5197770" y="3785466"/>
                <a:ext cx="37783" cy="32427"/>
                <a:chOff x="5197770" y="3785466"/>
                <a:chExt cx="37783" cy="32427"/>
              </a:xfrm>
            </p:grpSpPr>
            <p:sp>
              <p:nvSpPr>
                <p:cNvPr id="7204" name="Google Shape;7204;p7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76"/>
              <p:cNvGrpSpPr/>
              <p:nvPr/>
            </p:nvGrpSpPr>
            <p:grpSpPr>
              <a:xfrm>
                <a:off x="5177699" y="3492117"/>
                <a:ext cx="37776" cy="32357"/>
                <a:chOff x="5177699" y="3492117"/>
                <a:chExt cx="37776" cy="32357"/>
              </a:xfrm>
            </p:grpSpPr>
            <p:sp>
              <p:nvSpPr>
                <p:cNvPr id="7207" name="Google Shape;7207;p7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76"/>
              <p:cNvGrpSpPr/>
              <p:nvPr/>
            </p:nvGrpSpPr>
            <p:grpSpPr>
              <a:xfrm>
                <a:off x="5349431" y="3622346"/>
                <a:ext cx="37870" cy="32380"/>
                <a:chOff x="5349431" y="3622346"/>
                <a:chExt cx="37870" cy="32380"/>
              </a:xfrm>
            </p:grpSpPr>
            <p:sp>
              <p:nvSpPr>
                <p:cNvPr id="7210" name="Google Shape;7210;p7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6"/>
              <p:cNvGrpSpPr/>
              <p:nvPr/>
            </p:nvGrpSpPr>
            <p:grpSpPr>
              <a:xfrm>
                <a:off x="5068855" y="3563980"/>
                <a:ext cx="53954" cy="46223"/>
                <a:chOff x="5068855" y="3563980"/>
                <a:chExt cx="53954" cy="46223"/>
              </a:xfrm>
            </p:grpSpPr>
            <p:sp>
              <p:nvSpPr>
                <p:cNvPr id="7213" name="Google Shape;7213;p7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76"/>
              <p:cNvGrpSpPr/>
              <p:nvPr/>
            </p:nvGrpSpPr>
            <p:grpSpPr>
              <a:xfrm>
                <a:off x="5037654" y="3392507"/>
                <a:ext cx="37870" cy="32451"/>
                <a:chOff x="5037654" y="3392507"/>
                <a:chExt cx="37870" cy="32451"/>
              </a:xfrm>
            </p:grpSpPr>
            <p:sp>
              <p:nvSpPr>
                <p:cNvPr id="7216" name="Google Shape;7216;p7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6"/>
              <p:cNvGrpSpPr/>
              <p:nvPr/>
            </p:nvGrpSpPr>
            <p:grpSpPr>
              <a:xfrm>
                <a:off x="5456560" y="3368629"/>
                <a:ext cx="37870" cy="32451"/>
                <a:chOff x="5456560" y="3368629"/>
                <a:chExt cx="37870" cy="32451"/>
              </a:xfrm>
            </p:grpSpPr>
            <p:sp>
              <p:nvSpPr>
                <p:cNvPr id="7219" name="Google Shape;7219;p7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6"/>
              <p:cNvGrpSpPr/>
              <p:nvPr/>
            </p:nvGrpSpPr>
            <p:grpSpPr>
              <a:xfrm>
                <a:off x="4755749" y="3501516"/>
                <a:ext cx="46246" cy="39608"/>
                <a:chOff x="4755749" y="3501516"/>
                <a:chExt cx="46246" cy="39608"/>
              </a:xfrm>
            </p:grpSpPr>
            <p:sp>
              <p:nvSpPr>
                <p:cNvPr id="7222" name="Google Shape;7222;p7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6"/>
              <p:cNvGrpSpPr/>
              <p:nvPr/>
            </p:nvGrpSpPr>
            <p:grpSpPr>
              <a:xfrm>
                <a:off x="4681346" y="3485582"/>
                <a:ext cx="37783" cy="32427"/>
                <a:chOff x="4681346" y="3485582"/>
                <a:chExt cx="37783" cy="32427"/>
              </a:xfrm>
            </p:grpSpPr>
            <p:sp>
              <p:nvSpPr>
                <p:cNvPr id="7225" name="Google Shape;7225;p7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6"/>
              <p:cNvGrpSpPr/>
              <p:nvPr/>
            </p:nvGrpSpPr>
            <p:grpSpPr>
              <a:xfrm>
                <a:off x="4767067" y="3291088"/>
                <a:ext cx="37878" cy="32451"/>
                <a:chOff x="4767067" y="3291088"/>
                <a:chExt cx="37878" cy="32451"/>
              </a:xfrm>
            </p:grpSpPr>
            <p:sp>
              <p:nvSpPr>
                <p:cNvPr id="7228" name="Google Shape;7228;p7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76"/>
              <p:cNvGrpSpPr/>
              <p:nvPr/>
            </p:nvGrpSpPr>
            <p:grpSpPr>
              <a:xfrm>
                <a:off x="4687819" y="3405539"/>
                <a:ext cx="37776" cy="32451"/>
                <a:chOff x="4687819" y="3405539"/>
                <a:chExt cx="37776" cy="32451"/>
              </a:xfrm>
            </p:grpSpPr>
            <p:sp>
              <p:nvSpPr>
                <p:cNvPr id="7231" name="Google Shape;7231;p7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76"/>
              <p:cNvGrpSpPr/>
              <p:nvPr/>
            </p:nvGrpSpPr>
            <p:grpSpPr>
              <a:xfrm>
                <a:off x="4923101" y="3444809"/>
                <a:ext cx="52813" cy="45318"/>
                <a:chOff x="4923101" y="3444809"/>
                <a:chExt cx="52813" cy="45318"/>
              </a:xfrm>
            </p:grpSpPr>
            <p:sp>
              <p:nvSpPr>
                <p:cNvPr id="7234" name="Google Shape;7234;p7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76"/>
              <p:cNvGrpSpPr/>
              <p:nvPr/>
            </p:nvGrpSpPr>
            <p:grpSpPr>
              <a:xfrm>
                <a:off x="4846040" y="3654750"/>
                <a:ext cx="31405" cy="26993"/>
                <a:chOff x="4846040" y="3654750"/>
                <a:chExt cx="31405" cy="26993"/>
              </a:xfrm>
            </p:grpSpPr>
            <p:sp>
              <p:nvSpPr>
                <p:cNvPr id="7237" name="Google Shape;7237;p7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6"/>
              <p:cNvGrpSpPr/>
              <p:nvPr/>
            </p:nvGrpSpPr>
            <p:grpSpPr>
              <a:xfrm>
                <a:off x="4925673" y="3691700"/>
                <a:ext cx="40253" cy="34472"/>
                <a:chOff x="4925673" y="3691700"/>
                <a:chExt cx="40253" cy="34472"/>
              </a:xfrm>
            </p:grpSpPr>
            <p:sp>
              <p:nvSpPr>
                <p:cNvPr id="7240" name="Google Shape;7240;p7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6"/>
              <p:cNvGrpSpPr/>
              <p:nvPr/>
            </p:nvGrpSpPr>
            <p:grpSpPr>
              <a:xfrm>
                <a:off x="4894653" y="3740848"/>
                <a:ext cx="31405" cy="26906"/>
                <a:chOff x="4894653" y="3740848"/>
                <a:chExt cx="31405" cy="26906"/>
              </a:xfrm>
            </p:grpSpPr>
            <p:sp>
              <p:nvSpPr>
                <p:cNvPr id="7243" name="Google Shape;7243;p7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76"/>
              <p:cNvGrpSpPr/>
              <p:nvPr/>
            </p:nvGrpSpPr>
            <p:grpSpPr>
              <a:xfrm>
                <a:off x="4962300" y="3696348"/>
                <a:ext cx="38255" cy="32773"/>
                <a:chOff x="4962300" y="3696348"/>
                <a:chExt cx="38255" cy="32773"/>
              </a:xfrm>
            </p:grpSpPr>
            <p:sp>
              <p:nvSpPr>
                <p:cNvPr id="7246" name="Google Shape;7246;p7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76"/>
              <p:cNvGrpSpPr/>
              <p:nvPr/>
            </p:nvGrpSpPr>
            <p:grpSpPr>
              <a:xfrm>
                <a:off x="4980185" y="3743349"/>
                <a:ext cx="31499" cy="26969"/>
                <a:chOff x="4980185" y="3743349"/>
                <a:chExt cx="31499" cy="26969"/>
              </a:xfrm>
            </p:grpSpPr>
            <p:sp>
              <p:nvSpPr>
                <p:cNvPr id="7249" name="Google Shape;7249;p7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76"/>
              <p:cNvGrpSpPr/>
              <p:nvPr/>
            </p:nvGrpSpPr>
            <p:grpSpPr>
              <a:xfrm>
                <a:off x="5013768" y="3734312"/>
                <a:ext cx="31499" cy="26969"/>
                <a:chOff x="5013768" y="3734312"/>
                <a:chExt cx="31499" cy="26969"/>
              </a:xfrm>
            </p:grpSpPr>
            <p:sp>
              <p:nvSpPr>
                <p:cNvPr id="7252" name="Google Shape;7252;p7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76"/>
              <p:cNvGrpSpPr/>
              <p:nvPr/>
            </p:nvGrpSpPr>
            <p:grpSpPr>
              <a:xfrm>
                <a:off x="5036703" y="3764545"/>
                <a:ext cx="31499" cy="26898"/>
                <a:chOff x="5036703" y="3764545"/>
                <a:chExt cx="31499" cy="26898"/>
              </a:xfrm>
            </p:grpSpPr>
            <p:sp>
              <p:nvSpPr>
                <p:cNvPr id="7255" name="Google Shape;7255;p7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6"/>
              <p:cNvGrpSpPr/>
              <p:nvPr/>
            </p:nvGrpSpPr>
            <p:grpSpPr>
              <a:xfrm>
                <a:off x="4953546" y="3768352"/>
                <a:ext cx="31405" cy="26898"/>
                <a:chOff x="4953546" y="3768352"/>
                <a:chExt cx="31405" cy="26898"/>
              </a:xfrm>
            </p:grpSpPr>
            <p:sp>
              <p:nvSpPr>
                <p:cNvPr id="7258" name="Google Shape;7258;p7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76"/>
              <p:cNvGrpSpPr/>
              <p:nvPr/>
            </p:nvGrpSpPr>
            <p:grpSpPr>
              <a:xfrm>
                <a:off x="4964770" y="3814016"/>
                <a:ext cx="31499" cy="26993"/>
                <a:chOff x="4964770" y="3814016"/>
                <a:chExt cx="31499" cy="26993"/>
              </a:xfrm>
            </p:grpSpPr>
            <p:sp>
              <p:nvSpPr>
                <p:cNvPr id="7261" name="Google Shape;7261;p7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76"/>
              <p:cNvGrpSpPr/>
              <p:nvPr/>
            </p:nvGrpSpPr>
            <p:grpSpPr>
              <a:xfrm>
                <a:off x="4923290" y="3800504"/>
                <a:ext cx="31468" cy="26898"/>
                <a:chOff x="4923290" y="3800504"/>
                <a:chExt cx="31468" cy="26898"/>
              </a:xfrm>
            </p:grpSpPr>
            <p:sp>
              <p:nvSpPr>
                <p:cNvPr id="7264" name="Google Shape;7264;p7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6"/>
              <p:cNvGrpSpPr/>
              <p:nvPr/>
            </p:nvGrpSpPr>
            <p:grpSpPr>
              <a:xfrm>
                <a:off x="5108534" y="3650943"/>
                <a:ext cx="31405" cy="26993"/>
                <a:chOff x="5108534" y="3650943"/>
                <a:chExt cx="31405" cy="26993"/>
              </a:xfrm>
            </p:grpSpPr>
            <p:sp>
              <p:nvSpPr>
                <p:cNvPr id="7267" name="Google Shape;7267;p7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76"/>
              <p:cNvGrpSpPr/>
              <p:nvPr/>
            </p:nvGrpSpPr>
            <p:grpSpPr>
              <a:xfrm>
                <a:off x="5119380" y="3760739"/>
                <a:ext cx="31499" cy="26993"/>
                <a:chOff x="5119380" y="3760739"/>
                <a:chExt cx="31499" cy="26993"/>
              </a:xfrm>
            </p:grpSpPr>
            <p:sp>
              <p:nvSpPr>
                <p:cNvPr id="7270" name="Google Shape;7270;p7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6"/>
              <p:cNvGrpSpPr/>
              <p:nvPr/>
            </p:nvGrpSpPr>
            <p:grpSpPr>
              <a:xfrm>
                <a:off x="5119380" y="3788235"/>
                <a:ext cx="31499" cy="26993"/>
                <a:chOff x="5119380" y="3788235"/>
                <a:chExt cx="31499" cy="26993"/>
              </a:xfrm>
            </p:grpSpPr>
            <p:sp>
              <p:nvSpPr>
                <p:cNvPr id="7273" name="Google Shape;7273;p7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6"/>
              <p:cNvGrpSpPr/>
              <p:nvPr/>
            </p:nvGrpSpPr>
            <p:grpSpPr>
              <a:xfrm>
                <a:off x="5158005" y="3875284"/>
                <a:ext cx="31405" cy="27001"/>
                <a:chOff x="5158005" y="3875284"/>
                <a:chExt cx="31405" cy="27001"/>
              </a:xfrm>
            </p:grpSpPr>
            <p:sp>
              <p:nvSpPr>
                <p:cNvPr id="7276" name="Google Shape;7276;p7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6"/>
              <p:cNvGrpSpPr/>
              <p:nvPr/>
            </p:nvGrpSpPr>
            <p:grpSpPr>
              <a:xfrm>
                <a:off x="5233163" y="3764545"/>
                <a:ext cx="31499" cy="26898"/>
                <a:chOff x="5233163" y="3764545"/>
                <a:chExt cx="31499" cy="26898"/>
              </a:xfrm>
            </p:grpSpPr>
            <p:sp>
              <p:nvSpPr>
                <p:cNvPr id="7279" name="Google Shape;7279;p7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6"/>
              <p:cNvGrpSpPr/>
              <p:nvPr/>
            </p:nvGrpSpPr>
            <p:grpSpPr>
              <a:xfrm>
                <a:off x="5276168" y="3805545"/>
                <a:ext cx="31499" cy="26906"/>
                <a:chOff x="5276168" y="3805545"/>
                <a:chExt cx="31499" cy="26906"/>
              </a:xfrm>
            </p:grpSpPr>
            <p:sp>
              <p:nvSpPr>
                <p:cNvPr id="7282" name="Google Shape;7282;p7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6"/>
              <p:cNvGrpSpPr/>
              <p:nvPr/>
            </p:nvGrpSpPr>
            <p:grpSpPr>
              <a:xfrm>
                <a:off x="5294053" y="3851933"/>
                <a:ext cx="31405" cy="26945"/>
                <a:chOff x="5294053" y="3851933"/>
                <a:chExt cx="31405" cy="26945"/>
              </a:xfrm>
            </p:grpSpPr>
            <p:sp>
              <p:nvSpPr>
                <p:cNvPr id="7285" name="Google Shape;7285;p7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76"/>
              <p:cNvGrpSpPr/>
              <p:nvPr/>
            </p:nvGrpSpPr>
            <p:grpSpPr>
              <a:xfrm>
                <a:off x="5341723" y="3851902"/>
                <a:ext cx="31405" cy="26977"/>
                <a:chOff x="5341723" y="3851902"/>
                <a:chExt cx="31405" cy="26977"/>
              </a:xfrm>
            </p:grpSpPr>
            <p:sp>
              <p:nvSpPr>
                <p:cNvPr id="7288" name="Google Shape;7288;p7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6"/>
              <p:cNvGrpSpPr/>
              <p:nvPr/>
            </p:nvGrpSpPr>
            <p:grpSpPr>
              <a:xfrm>
                <a:off x="5054871" y="3507855"/>
                <a:ext cx="31405" cy="26993"/>
                <a:chOff x="5054871" y="3507855"/>
                <a:chExt cx="31405" cy="26993"/>
              </a:xfrm>
            </p:grpSpPr>
            <p:sp>
              <p:nvSpPr>
                <p:cNvPr id="7291" name="Google Shape;7291;p7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76"/>
              <p:cNvGrpSpPr/>
              <p:nvPr/>
            </p:nvGrpSpPr>
            <p:grpSpPr>
              <a:xfrm>
                <a:off x="4876579" y="3675325"/>
                <a:ext cx="31405" cy="26969"/>
                <a:chOff x="4876579" y="3675325"/>
                <a:chExt cx="31405" cy="26969"/>
              </a:xfrm>
            </p:grpSpPr>
            <p:sp>
              <p:nvSpPr>
                <p:cNvPr id="7294" name="Google Shape;7294;p7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76"/>
              <p:cNvGrpSpPr/>
              <p:nvPr/>
            </p:nvGrpSpPr>
            <p:grpSpPr>
              <a:xfrm>
                <a:off x="4842233" y="3688333"/>
                <a:ext cx="31405" cy="26993"/>
                <a:chOff x="4842233" y="3688333"/>
                <a:chExt cx="31405" cy="26993"/>
              </a:xfrm>
            </p:grpSpPr>
            <p:sp>
              <p:nvSpPr>
                <p:cNvPr id="7297" name="Google Shape;7297;p7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6"/>
              <p:cNvGrpSpPr/>
              <p:nvPr/>
            </p:nvGrpSpPr>
            <p:grpSpPr>
              <a:xfrm>
                <a:off x="5187876" y="3608032"/>
                <a:ext cx="31405" cy="27001"/>
                <a:chOff x="5187876" y="3608032"/>
                <a:chExt cx="31405" cy="27001"/>
              </a:xfrm>
            </p:grpSpPr>
            <p:sp>
              <p:nvSpPr>
                <p:cNvPr id="7300" name="Google Shape;7300;p7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2" name="Google Shape;7302;p7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4" name="Google Shape;7304;p76"/>
              <p:cNvGrpSpPr/>
              <p:nvPr/>
            </p:nvGrpSpPr>
            <p:grpSpPr>
              <a:xfrm>
                <a:off x="5269224" y="3304167"/>
                <a:ext cx="40253" cy="34402"/>
                <a:chOff x="5269224" y="3304167"/>
                <a:chExt cx="40253" cy="34402"/>
              </a:xfrm>
            </p:grpSpPr>
            <p:sp>
              <p:nvSpPr>
                <p:cNvPr id="7305" name="Google Shape;7305;p7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76"/>
              <p:cNvGrpSpPr/>
              <p:nvPr/>
            </p:nvGrpSpPr>
            <p:grpSpPr>
              <a:xfrm>
                <a:off x="5327354" y="3476615"/>
                <a:ext cx="49864" cy="42723"/>
                <a:chOff x="5327354" y="3476615"/>
                <a:chExt cx="49864" cy="42723"/>
              </a:xfrm>
            </p:grpSpPr>
            <p:sp>
              <p:nvSpPr>
                <p:cNvPr id="7308" name="Google Shape;7308;p7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0" name="Google Shape;7310;p7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2" name="Google Shape;7312;p76"/>
              <p:cNvGrpSpPr/>
              <p:nvPr/>
            </p:nvGrpSpPr>
            <p:grpSpPr>
              <a:xfrm>
                <a:off x="5341723" y="3775957"/>
                <a:ext cx="31405" cy="26898"/>
                <a:chOff x="5341723" y="3775957"/>
                <a:chExt cx="31405" cy="26898"/>
              </a:xfrm>
            </p:grpSpPr>
            <p:sp>
              <p:nvSpPr>
                <p:cNvPr id="7313" name="Google Shape;7313;p7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76"/>
              <p:cNvGrpSpPr/>
              <p:nvPr/>
            </p:nvGrpSpPr>
            <p:grpSpPr>
              <a:xfrm>
                <a:off x="5439053" y="3699274"/>
                <a:ext cx="31405" cy="26898"/>
                <a:chOff x="5439053" y="3699274"/>
                <a:chExt cx="31405" cy="26898"/>
              </a:xfrm>
            </p:grpSpPr>
            <p:sp>
              <p:nvSpPr>
                <p:cNvPr id="7316" name="Google Shape;7316;p7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6"/>
              <p:cNvGrpSpPr/>
              <p:nvPr/>
            </p:nvGrpSpPr>
            <p:grpSpPr>
              <a:xfrm>
                <a:off x="5412414" y="3622307"/>
                <a:ext cx="31499" cy="26993"/>
                <a:chOff x="5412414" y="3622307"/>
                <a:chExt cx="31499" cy="26993"/>
              </a:xfrm>
            </p:grpSpPr>
            <p:sp>
              <p:nvSpPr>
                <p:cNvPr id="7319" name="Google Shape;7319;p7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6"/>
              <p:cNvGrpSpPr/>
              <p:nvPr/>
            </p:nvGrpSpPr>
            <p:grpSpPr>
              <a:xfrm>
                <a:off x="5476254" y="3473949"/>
                <a:ext cx="26835" cy="26930"/>
                <a:chOff x="5476254" y="3473949"/>
                <a:chExt cx="26835" cy="26930"/>
              </a:xfrm>
            </p:grpSpPr>
            <p:sp>
              <p:nvSpPr>
                <p:cNvPr id="7322" name="Google Shape;7322;p7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6"/>
              <p:cNvGrpSpPr/>
              <p:nvPr/>
            </p:nvGrpSpPr>
            <p:grpSpPr>
              <a:xfrm>
                <a:off x="5564547" y="3481594"/>
                <a:ext cx="31397" cy="26898"/>
                <a:chOff x="5564547" y="3481594"/>
                <a:chExt cx="31397" cy="26898"/>
              </a:xfrm>
            </p:grpSpPr>
            <p:sp>
              <p:nvSpPr>
                <p:cNvPr id="7325" name="Google Shape;7325;p7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6"/>
              <p:cNvGrpSpPr/>
              <p:nvPr/>
            </p:nvGrpSpPr>
            <p:grpSpPr>
              <a:xfrm>
                <a:off x="5534101" y="3470174"/>
                <a:ext cx="31397" cy="26906"/>
                <a:chOff x="5534101" y="3470174"/>
                <a:chExt cx="31397" cy="26906"/>
              </a:xfrm>
            </p:grpSpPr>
            <p:sp>
              <p:nvSpPr>
                <p:cNvPr id="7328" name="Google Shape;7328;p7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6"/>
              <p:cNvGrpSpPr/>
              <p:nvPr/>
            </p:nvGrpSpPr>
            <p:grpSpPr>
              <a:xfrm>
                <a:off x="5610879" y="3314486"/>
                <a:ext cx="31499" cy="26938"/>
                <a:chOff x="5610879" y="3314486"/>
                <a:chExt cx="31499" cy="26938"/>
              </a:xfrm>
            </p:grpSpPr>
            <p:sp>
              <p:nvSpPr>
                <p:cNvPr id="7331" name="Google Shape;7331;p7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6"/>
              <p:cNvGrpSpPr/>
              <p:nvPr/>
            </p:nvGrpSpPr>
            <p:grpSpPr>
              <a:xfrm>
                <a:off x="4834525" y="3501382"/>
                <a:ext cx="31499" cy="26898"/>
                <a:chOff x="4834525" y="3501382"/>
                <a:chExt cx="31499" cy="26898"/>
              </a:xfrm>
            </p:grpSpPr>
            <p:sp>
              <p:nvSpPr>
                <p:cNvPr id="7334" name="Google Shape;7334;p7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76"/>
              <p:cNvGrpSpPr/>
              <p:nvPr/>
            </p:nvGrpSpPr>
            <p:grpSpPr>
              <a:xfrm>
                <a:off x="4898460" y="3580158"/>
                <a:ext cx="31405" cy="26898"/>
                <a:chOff x="4898460" y="3580158"/>
                <a:chExt cx="31405" cy="26898"/>
              </a:xfrm>
            </p:grpSpPr>
            <p:sp>
              <p:nvSpPr>
                <p:cNvPr id="7337" name="Google Shape;7337;p7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6"/>
              <p:cNvGrpSpPr/>
              <p:nvPr/>
            </p:nvGrpSpPr>
            <p:grpSpPr>
              <a:xfrm>
                <a:off x="4882667" y="3608032"/>
                <a:ext cx="31499" cy="27001"/>
                <a:chOff x="4882667" y="3608032"/>
                <a:chExt cx="31499" cy="27001"/>
              </a:xfrm>
            </p:grpSpPr>
            <p:sp>
              <p:nvSpPr>
                <p:cNvPr id="7340" name="Google Shape;7340;p7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6"/>
              <p:cNvGrpSpPr/>
              <p:nvPr/>
            </p:nvGrpSpPr>
            <p:grpSpPr>
              <a:xfrm>
                <a:off x="4843373" y="3631407"/>
                <a:ext cx="16273" cy="16186"/>
                <a:chOff x="4843373" y="3631407"/>
                <a:chExt cx="16273" cy="16186"/>
              </a:xfrm>
            </p:grpSpPr>
            <p:sp>
              <p:nvSpPr>
                <p:cNvPr id="7343" name="Google Shape;7343;p7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6"/>
              <p:cNvGrpSpPr/>
              <p:nvPr/>
            </p:nvGrpSpPr>
            <p:grpSpPr>
              <a:xfrm>
                <a:off x="4727773" y="3591578"/>
                <a:ext cx="31499" cy="26898"/>
                <a:chOff x="4727773" y="3591578"/>
                <a:chExt cx="31499" cy="26898"/>
              </a:xfrm>
            </p:grpSpPr>
            <p:sp>
              <p:nvSpPr>
                <p:cNvPr id="7346" name="Google Shape;7346;p7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8" name="Google Shape;7348;p7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0" name="Google Shape;7350;p76"/>
              <p:cNvGrpSpPr/>
              <p:nvPr/>
            </p:nvGrpSpPr>
            <p:grpSpPr>
              <a:xfrm>
                <a:off x="4609421" y="3577398"/>
                <a:ext cx="31499" cy="27001"/>
                <a:chOff x="4609421" y="3577398"/>
                <a:chExt cx="31499" cy="27001"/>
              </a:xfrm>
            </p:grpSpPr>
            <p:sp>
              <p:nvSpPr>
                <p:cNvPr id="7351" name="Google Shape;7351;p7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76"/>
              <p:cNvGrpSpPr/>
              <p:nvPr/>
            </p:nvGrpSpPr>
            <p:grpSpPr>
              <a:xfrm>
                <a:off x="4649289" y="3577398"/>
                <a:ext cx="31499" cy="27001"/>
                <a:chOff x="4649289" y="3577398"/>
                <a:chExt cx="31499" cy="27001"/>
              </a:xfrm>
            </p:grpSpPr>
            <p:sp>
              <p:nvSpPr>
                <p:cNvPr id="7354" name="Google Shape;7354;p7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6"/>
              <p:cNvGrpSpPr/>
              <p:nvPr/>
            </p:nvGrpSpPr>
            <p:grpSpPr>
              <a:xfrm>
                <a:off x="4605614" y="3639523"/>
                <a:ext cx="31499" cy="26906"/>
                <a:chOff x="4605614" y="3639523"/>
                <a:chExt cx="31499" cy="26906"/>
              </a:xfrm>
            </p:grpSpPr>
            <p:sp>
              <p:nvSpPr>
                <p:cNvPr id="7357" name="Google Shape;7357;p7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76"/>
              <p:cNvGrpSpPr/>
              <p:nvPr/>
            </p:nvGrpSpPr>
            <p:grpSpPr>
              <a:xfrm>
                <a:off x="4785149" y="3618846"/>
                <a:ext cx="26930" cy="26843"/>
                <a:chOff x="4785149" y="3618846"/>
                <a:chExt cx="26930" cy="26843"/>
              </a:xfrm>
            </p:grpSpPr>
            <p:sp>
              <p:nvSpPr>
                <p:cNvPr id="7360" name="Google Shape;7360;p7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6"/>
              <p:cNvGrpSpPr/>
              <p:nvPr/>
            </p:nvGrpSpPr>
            <p:grpSpPr>
              <a:xfrm>
                <a:off x="4810167" y="3601567"/>
                <a:ext cx="31405" cy="26898"/>
                <a:chOff x="4810167" y="3601567"/>
                <a:chExt cx="31405" cy="26898"/>
              </a:xfrm>
            </p:grpSpPr>
            <p:sp>
              <p:nvSpPr>
                <p:cNvPr id="7363" name="Google Shape;7363;p7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76"/>
              <p:cNvGrpSpPr/>
              <p:nvPr/>
            </p:nvGrpSpPr>
            <p:grpSpPr>
              <a:xfrm>
                <a:off x="4831002" y="3373230"/>
                <a:ext cx="31405" cy="26898"/>
                <a:chOff x="4831002" y="3373230"/>
                <a:chExt cx="31405" cy="26898"/>
              </a:xfrm>
            </p:grpSpPr>
            <p:sp>
              <p:nvSpPr>
                <p:cNvPr id="7366" name="Google Shape;7366;p7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76"/>
              <p:cNvGrpSpPr/>
              <p:nvPr/>
            </p:nvGrpSpPr>
            <p:grpSpPr>
              <a:xfrm>
                <a:off x="4719311" y="3355054"/>
                <a:ext cx="31499" cy="27001"/>
                <a:chOff x="4719311" y="3355054"/>
                <a:chExt cx="31499" cy="27001"/>
              </a:xfrm>
            </p:grpSpPr>
            <p:sp>
              <p:nvSpPr>
                <p:cNvPr id="7369" name="Google Shape;7369;p7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76"/>
              <p:cNvGrpSpPr/>
              <p:nvPr/>
            </p:nvGrpSpPr>
            <p:grpSpPr>
              <a:xfrm>
                <a:off x="4798755" y="3450260"/>
                <a:ext cx="26930" cy="26930"/>
                <a:chOff x="4798755" y="3450260"/>
                <a:chExt cx="26930" cy="26930"/>
              </a:xfrm>
            </p:grpSpPr>
            <p:sp>
              <p:nvSpPr>
                <p:cNvPr id="7372" name="Google Shape;7372;p7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6"/>
              <p:cNvGrpSpPr/>
              <p:nvPr/>
            </p:nvGrpSpPr>
            <p:grpSpPr>
              <a:xfrm>
                <a:off x="4645576" y="3467555"/>
                <a:ext cx="31405" cy="26953"/>
                <a:chOff x="4645576" y="3467555"/>
                <a:chExt cx="31405" cy="26953"/>
              </a:xfrm>
            </p:grpSpPr>
            <p:sp>
              <p:nvSpPr>
                <p:cNvPr id="7375" name="Google Shape;7375;p7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76"/>
              <p:cNvGrpSpPr/>
              <p:nvPr/>
            </p:nvGrpSpPr>
            <p:grpSpPr>
              <a:xfrm>
                <a:off x="4687631" y="3583965"/>
                <a:ext cx="31499" cy="26898"/>
                <a:chOff x="4687631" y="3583965"/>
                <a:chExt cx="31499" cy="26898"/>
              </a:xfrm>
            </p:grpSpPr>
            <p:sp>
              <p:nvSpPr>
                <p:cNvPr id="7378" name="Google Shape;7378;p7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6"/>
              <p:cNvGrpSpPr/>
              <p:nvPr/>
            </p:nvGrpSpPr>
            <p:grpSpPr>
              <a:xfrm>
                <a:off x="4719311" y="3471314"/>
                <a:ext cx="31499" cy="27001"/>
                <a:chOff x="4719311" y="3471314"/>
                <a:chExt cx="31499" cy="27001"/>
              </a:xfrm>
            </p:grpSpPr>
            <p:sp>
              <p:nvSpPr>
                <p:cNvPr id="7381" name="Google Shape;7381;p7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6"/>
              <p:cNvGrpSpPr/>
              <p:nvPr/>
            </p:nvGrpSpPr>
            <p:grpSpPr>
              <a:xfrm>
                <a:off x="4719311" y="3434404"/>
                <a:ext cx="31499" cy="26898"/>
                <a:chOff x="4719311" y="3434404"/>
                <a:chExt cx="31499" cy="26898"/>
              </a:xfrm>
            </p:grpSpPr>
            <p:sp>
              <p:nvSpPr>
                <p:cNvPr id="7384" name="Google Shape;7384;p7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76"/>
              <p:cNvGrpSpPr/>
              <p:nvPr/>
            </p:nvGrpSpPr>
            <p:grpSpPr>
              <a:xfrm>
                <a:off x="4768876" y="3401772"/>
                <a:ext cx="31499" cy="26898"/>
                <a:chOff x="4768876" y="3401772"/>
                <a:chExt cx="31499" cy="26898"/>
              </a:xfrm>
            </p:grpSpPr>
            <p:sp>
              <p:nvSpPr>
                <p:cNvPr id="7387" name="Google Shape;7387;p7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6"/>
              <p:cNvGrpSpPr/>
              <p:nvPr/>
            </p:nvGrpSpPr>
            <p:grpSpPr>
              <a:xfrm>
                <a:off x="4762214" y="3471377"/>
                <a:ext cx="26938" cy="26938"/>
                <a:chOff x="4762214" y="3471377"/>
                <a:chExt cx="26938" cy="26938"/>
              </a:xfrm>
            </p:grpSpPr>
            <p:sp>
              <p:nvSpPr>
                <p:cNvPr id="7390" name="Google Shape;7390;p7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6"/>
              <p:cNvGrpSpPr/>
              <p:nvPr/>
            </p:nvGrpSpPr>
            <p:grpSpPr>
              <a:xfrm>
                <a:off x="4790473" y="3344782"/>
                <a:ext cx="31405" cy="26898"/>
                <a:chOff x="4790473" y="3344782"/>
                <a:chExt cx="31405" cy="26898"/>
              </a:xfrm>
            </p:grpSpPr>
            <p:sp>
              <p:nvSpPr>
                <p:cNvPr id="7393" name="Google Shape;7393;p7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76"/>
              <p:cNvGrpSpPr/>
              <p:nvPr/>
            </p:nvGrpSpPr>
            <p:grpSpPr>
              <a:xfrm>
                <a:off x="4823774" y="3950733"/>
                <a:ext cx="37398" cy="32034"/>
                <a:chOff x="4823774" y="3950733"/>
                <a:chExt cx="37398" cy="32034"/>
              </a:xfrm>
            </p:grpSpPr>
            <p:sp>
              <p:nvSpPr>
                <p:cNvPr id="7396" name="Google Shape;7396;p7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6"/>
              <p:cNvGrpSpPr/>
              <p:nvPr/>
            </p:nvGrpSpPr>
            <p:grpSpPr>
              <a:xfrm>
                <a:off x="4823396" y="4110566"/>
                <a:ext cx="31405" cy="26906"/>
                <a:chOff x="4823396" y="4110566"/>
                <a:chExt cx="31405" cy="26906"/>
              </a:xfrm>
            </p:grpSpPr>
            <p:sp>
              <p:nvSpPr>
                <p:cNvPr id="7399" name="Google Shape;7399;p7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6"/>
              <p:cNvGrpSpPr/>
              <p:nvPr/>
            </p:nvGrpSpPr>
            <p:grpSpPr>
              <a:xfrm>
                <a:off x="4838332" y="3821150"/>
                <a:ext cx="31499" cy="26898"/>
                <a:chOff x="4838332" y="3821150"/>
                <a:chExt cx="31499" cy="26898"/>
              </a:xfrm>
            </p:grpSpPr>
            <p:sp>
              <p:nvSpPr>
                <p:cNvPr id="7402" name="Google Shape;7402;p7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6"/>
              <p:cNvGrpSpPr/>
              <p:nvPr/>
            </p:nvGrpSpPr>
            <p:grpSpPr>
              <a:xfrm>
                <a:off x="4661275" y="3815007"/>
                <a:ext cx="36824" cy="31523"/>
                <a:chOff x="4661275" y="3815007"/>
                <a:chExt cx="36824" cy="31523"/>
              </a:xfrm>
            </p:grpSpPr>
            <p:sp>
              <p:nvSpPr>
                <p:cNvPr id="7405" name="Google Shape;7405;p7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76"/>
              <p:cNvGrpSpPr/>
              <p:nvPr/>
            </p:nvGrpSpPr>
            <p:grpSpPr>
              <a:xfrm>
                <a:off x="4558998" y="3851037"/>
                <a:ext cx="33591" cy="28699"/>
                <a:chOff x="4558998" y="3851037"/>
                <a:chExt cx="33591" cy="28699"/>
              </a:xfrm>
            </p:grpSpPr>
            <p:sp>
              <p:nvSpPr>
                <p:cNvPr id="7408" name="Google Shape;7408;p7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6"/>
              <p:cNvGrpSpPr/>
              <p:nvPr/>
            </p:nvGrpSpPr>
            <p:grpSpPr>
              <a:xfrm>
                <a:off x="4696762" y="3638587"/>
                <a:ext cx="33591" cy="28794"/>
                <a:chOff x="4696762" y="3638587"/>
                <a:chExt cx="33591" cy="28794"/>
              </a:xfrm>
            </p:grpSpPr>
            <p:sp>
              <p:nvSpPr>
                <p:cNvPr id="7411" name="Google Shape;7411;p7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6"/>
              <p:cNvGrpSpPr/>
              <p:nvPr/>
            </p:nvGrpSpPr>
            <p:grpSpPr>
              <a:xfrm>
                <a:off x="4929479" y="3939140"/>
                <a:ext cx="33497" cy="28692"/>
                <a:chOff x="4929479" y="3939140"/>
                <a:chExt cx="33497" cy="28692"/>
              </a:xfrm>
            </p:grpSpPr>
            <p:sp>
              <p:nvSpPr>
                <p:cNvPr id="7414" name="Google Shape;7414;p7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76"/>
              <p:cNvGrpSpPr/>
              <p:nvPr/>
            </p:nvGrpSpPr>
            <p:grpSpPr>
              <a:xfrm>
                <a:off x="4907119" y="3986039"/>
                <a:ext cx="33497" cy="28699"/>
                <a:chOff x="4907119" y="3986039"/>
                <a:chExt cx="33497" cy="28699"/>
              </a:xfrm>
            </p:grpSpPr>
            <p:sp>
              <p:nvSpPr>
                <p:cNvPr id="7417" name="Google Shape;7417;p7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6"/>
              <p:cNvGrpSpPr/>
              <p:nvPr/>
            </p:nvGrpSpPr>
            <p:grpSpPr>
              <a:xfrm>
                <a:off x="4911783" y="4048102"/>
                <a:ext cx="33591" cy="28762"/>
                <a:chOff x="4911783" y="4048102"/>
                <a:chExt cx="33591" cy="28762"/>
              </a:xfrm>
            </p:grpSpPr>
            <p:sp>
              <p:nvSpPr>
                <p:cNvPr id="7420" name="Google Shape;7420;p7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2" name="Google Shape;7422;p7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4" name="Google Shape;7424;p76"/>
              <p:cNvGrpSpPr/>
              <p:nvPr/>
            </p:nvGrpSpPr>
            <p:grpSpPr>
              <a:xfrm>
                <a:off x="4762623" y="3837847"/>
                <a:ext cx="42416" cy="36273"/>
                <a:chOff x="4762623" y="3837847"/>
                <a:chExt cx="42416" cy="36273"/>
              </a:xfrm>
            </p:grpSpPr>
            <p:sp>
              <p:nvSpPr>
                <p:cNvPr id="7425" name="Google Shape;7425;p7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6"/>
              <p:cNvGrpSpPr/>
              <p:nvPr/>
            </p:nvGrpSpPr>
            <p:grpSpPr>
              <a:xfrm>
                <a:off x="4746044" y="4104966"/>
                <a:ext cx="33497" cy="28699"/>
                <a:chOff x="4746044" y="4104966"/>
                <a:chExt cx="33497" cy="28699"/>
              </a:xfrm>
            </p:grpSpPr>
            <p:sp>
              <p:nvSpPr>
                <p:cNvPr id="7428" name="Google Shape;7428;p7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76"/>
              <p:cNvGrpSpPr/>
              <p:nvPr/>
            </p:nvGrpSpPr>
            <p:grpSpPr>
              <a:xfrm>
                <a:off x="4859646" y="4162554"/>
                <a:ext cx="33591" cy="28762"/>
                <a:chOff x="4859646" y="4162554"/>
                <a:chExt cx="33591" cy="28762"/>
              </a:xfrm>
            </p:grpSpPr>
            <p:sp>
              <p:nvSpPr>
                <p:cNvPr id="7431" name="Google Shape;7431;p7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3" name="Google Shape;7433;p76"/>
            <p:cNvGrpSpPr/>
            <p:nvPr/>
          </p:nvGrpSpPr>
          <p:grpSpPr>
            <a:xfrm>
              <a:off x="3597785" y="3274438"/>
              <a:ext cx="855610" cy="1122100"/>
              <a:chOff x="3597785" y="3274438"/>
              <a:chExt cx="855610" cy="1122100"/>
            </a:xfrm>
          </p:grpSpPr>
          <p:grpSp>
            <p:nvGrpSpPr>
              <p:cNvPr id="7434" name="Google Shape;7434;p76"/>
              <p:cNvGrpSpPr/>
              <p:nvPr/>
            </p:nvGrpSpPr>
            <p:grpSpPr>
              <a:xfrm>
                <a:off x="3617857" y="3284717"/>
                <a:ext cx="826785" cy="1099165"/>
                <a:chOff x="3617857" y="3284717"/>
                <a:chExt cx="826785" cy="1099165"/>
              </a:xfrm>
            </p:grpSpPr>
            <p:sp>
              <p:nvSpPr>
                <p:cNvPr id="7435" name="Google Shape;7435;p7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6"/>
              <p:cNvGrpSpPr/>
              <p:nvPr/>
            </p:nvGrpSpPr>
            <p:grpSpPr>
              <a:xfrm>
                <a:off x="4180904" y="4251758"/>
                <a:ext cx="37783" cy="32420"/>
                <a:chOff x="4180904" y="4251758"/>
                <a:chExt cx="37783" cy="32420"/>
              </a:xfrm>
            </p:grpSpPr>
            <p:sp>
              <p:nvSpPr>
                <p:cNvPr id="7492" name="Google Shape;7492;p7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6"/>
              <p:cNvGrpSpPr/>
              <p:nvPr/>
            </p:nvGrpSpPr>
            <p:grpSpPr>
              <a:xfrm>
                <a:off x="4201644" y="4081324"/>
                <a:ext cx="37783" cy="32364"/>
                <a:chOff x="4201644" y="4081324"/>
                <a:chExt cx="37783" cy="32364"/>
              </a:xfrm>
            </p:grpSpPr>
            <p:sp>
              <p:nvSpPr>
                <p:cNvPr id="7495" name="Google Shape;7495;p7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6"/>
              <p:cNvGrpSpPr/>
              <p:nvPr/>
            </p:nvGrpSpPr>
            <p:grpSpPr>
              <a:xfrm>
                <a:off x="4284416" y="3887428"/>
                <a:ext cx="37783" cy="32451"/>
                <a:chOff x="4284416" y="3887428"/>
                <a:chExt cx="37783" cy="32451"/>
              </a:xfrm>
            </p:grpSpPr>
            <p:sp>
              <p:nvSpPr>
                <p:cNvPr id="7498" name="Google Shape;7498;p7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76"/>
              <p:cNvGrpSpPr/>
              <p:nvPr/>
            </p:nvGrpSpPr>
            <p:grpSpPr>
              <a:xfrm>
                <a:off x="4223721" y="3860404"/>
                <a:ext cx="37870" cy="32364"/>
                <a:chOff x="4223721" y="3860404"/>
                <a:chExt cx="37870" cy="32364"/>
              </a:xfrm>
            </p:grpSpPr>
            <p:sp>
              <p:nvSpPr>
                <p:cNvPr id="7501" name="Google Shape;7501;p7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76"/>
              <p:cNvGrpSpPr/>
              <p:nvPr/>
            </p:nvGrpSpPr>
            <p:grpSpPr>
              <a:xfrm>
                <a:off x="4104889" y="3699242"/>
                <a:ext cx="37776" cy="32357"/>
                <a:chOff x="4104889" y="3699242"/>
                <a:chExt cx="37776" cy="32357"/>
              </a:xfrm>
            </p:grpSpPr>
            <p:sp>
              <p:nvSpPr>
                <p:cNvPr id="7504" name="Google Shape;7504;p7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76"/>
              <p:cNvGrpSpPr/>
              <p:nvPr/>
            </p:nvGrpSpPr>
            <p:grpSpPr>
              <a:xfrm>
                <a:off x="4143608" y="3475121"/>
                <a:ext cx="37878" cy="32420"/>
                <a:chOff x="4143608" y="3475121"/>
                <a:chExt cx="37878" cy="32420"/>
              </a:xfrm>
            </p:grpSpPr>
            <p:sp>
              <p:nvSpPr>
                <p:cNvPr id="7507" name="Google Shape;7507;p7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6"/>
              <p:cNvGrpSpPr/>
              <p:nvPr/>
            </p:nvGrpSpPr>
            <p:grpSpPr>
              <a:xfrm>
                <a:off x="4217248" y="3570893"/>
                <a:ext cx="37776" cy="32364"/>
                <a:chOff x="4217248" y="3570893"/>
                <a:chExt cx="37776" cy="32364"/>
              </a:xfrm>
            </p:grpSpPr>
            <p:sp>
              <p:nvSpPr>
                <p:cNvPr id="7510" name="Google Shape;7510;p7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76"/>
              <p:cNvGrpSpPr/>
              <p:nvPr/>
            </p:nvGrpSpPr>
            <p:grpSpPr>
              <a:xfrm>
                <a:off x="4255307" y="3431612"/>
                <a:ext cx="37776" cy="32451"/>
                <a:chOff x="4255307" y="3431612"/>
                <a:chExt cx="37776" cy="32451"/>
              </a:xfrm>
            </p:grpSpPr>
            <p:sp>
              <p:nvSpPr>
                <p:cNvPr id="7513" name="Google Shape;7513;p7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76"/>
              <p:cNvGrpSpPr/>
              <p:nvPr/>
            </p:nvGrpSpPr>
            <p:grpSpPr>
              <a:xfrm>
                <a:off x="3853052" y="3577398"/>
                <a:ext cx="37776" cy="32420"/>
                <a:chOff x="3853052" y="3577398"/>
                <a:chExt cx="37776" cy="32420"/>
              </a:xfrm>
            </p:grpSpPr>
            <p:sp>
              <p:nvSpPr>
                <p:cNvPr id="7516" name="Google Shape;7516;p7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6"/>
              <p:cNvGrpSpPr/>
              <p:nvPr/>
            </p:nvGrpSpPr>
            <p:grpSpPr>
              <a:xfrm>
                <a:off x="4039908" y="3412107"/>
                <a:ext cx="37776" cy="32357"/>
                <a:chOff x="4039908" y="3412107"/>
                <a:chExt cx="37776" cy="32357"/>
              </a:xfrm>
            </p:grpSpPr>
            <p:sp>
              <p:nvSpPr>
                <p:cNvPr id="7519" name="Google Shape;7519;p7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76"/>
              <p:cNvGrpSpPr/>
              <p:nvPr/>
            </p:nvGrpSpPr>
            <p:grpSpPr>
              <a:xfrm>
                <a:off x="4017360" y="3342061"/>
                <a:ext cx="37870" cy="32380"/>
                <a:chOff x="4017360" y="3342061"/>
                <a:chExt cx="37870" cy="32380"/>
              </a:xfrm>
            </p:grpSpPr>
            <p:sp>
              <p:nvSpPr>
                <p:cNvPr id="7522" name="Google Shape;7522;p7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4" name="Google Shape;7524;p7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6" name="Google Shape;7526;p76"/>
              <p:cNvGrpSpPr/>
              <p:nvPr/>
            </p:nvGrpSpPr>
            <p:grpSpPr>
              <a:xfrm>
                <a:off x="3750870" y="3418650"/>
                <a:ext cx="37776" cy="32380"/>
                <a:chOff x="3750870" y="3418650"/>
                <a:chExt cx="37776" cy="32380"/>
              </a:xfrm>
            </p:grpSpPr>
            <p:sp>
              <p:nvSpPr>
                <p:cNvPr id="7527" name="Google Shape;7527;p7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76"/>
              <p:cNvGrpSpPr/>
              <p:nvPr/>
            </p:nvGrpSpPr>
            <p:grpSpPr>
              <a:xfrm>
                <a:off x="3632509" y="3274438"/>
                <a:ext cx="37783" cy="32357"/>
                <a:chOff x="3632509" y="3274438"/>
                <a:chExt cx="37783" cy="32357"/>
              </a:xfrm>
            </p:grpSpPr>
            <p:sp>
              <p:nvSpPr>
                <p:cNvPr id="7530" name="Google Shape;7530;p7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6"/>
              <p:cNvGrpSpPr/>
              <p:nvPr/>
            </p:nvGrpSpPr>
            <p:grpSpPr>
              <a:xfrm>
                <a:off x="3906424" y="3297561"/>
                <a:ext cx="37776" cy="32451"/>
                <a:chOff x="3906424" y="3297561"/>
                <a:chExt cx="37776" cy="32451"/>
              </a:xfrm>
            </p:grpSpPr>
            <p:sp>
              <p:nvSpPr>
                <p:cNvPr id="7533" name="Google Shape;7533;p7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76"/>
              <p:cNvGrpSpPr/>
              <p:nvPr/>
            </p:nvGrpSpPr>
            <p:grpSpPr>
              <a:xfrm>
                <a:off x="3866084" y="3412107"/>
                <a:ext cx="37776" cy="32357"/>
                <a:chOff x="3866084" y="3412107"/>
                <a:chExt cx="37776" cy="32357"/>
              </a:xfrm>
            </p:grpSpPr>
            <p:sp>
              <p:nvSpPr>
                <p:cNvPr id="7536" name="Google Shape;7536;p7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76"/>
              <p:cNvGrpSpPr/>
              <p:nvPr/>
            </p:nvGrpSpPr>
            <p:grpSpPr>
              <a:xfrm>
                <a:off x="4023919" y="3766409"/>
                <a:ext cx="37783" cy="32357"/>
                <a:chOff x="4023919" y="3766409"/>
                <a:chExt cx="37783" cy="32357"/>
              </a:xfrm>
            </p:grpSpPr>
            <p:sp>
              <p:nvSpPr>
                <p:cNvPr id="7539" name="Google Shape;7539;p7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6"/>
              <p:cNvGrpSpPr/>
              <p:nvPr/>
            </p:nvGrpSpPr>
            <p:grpSpPr>
              <a:xfrm>
                <a:off x="3973882" y="3779449"/>
                <a:ext cx="37776" cy="32357"/>
                <a:chOff x="3973882" y="3779449"/>
                <a:chExt cx="37776" cy="32357"/>
              </a:xfrm>
            </p:grpSpPr>
            <p:sp>
              <p:nvSpPr>
                <p:cNvPr id="7542" name="Google Shape;7542;p7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76"/>
              <p:cNvGrpSpPr/>
              <p:nvPr/>
            </p:nvGrpSpPr>
            <p:grpSpPr>
              <a:xfrm>
                <a:off x="4073398" y="3838028"/>
                <a:ext cx="37776" cy="32380"/>
                <a:chOff x="4073398" y="3838028"/>
                <a:chExt cx="37776" cy="32380"/>
              </a:xfrm>
            </p:grpSpPr>
            <p:sp>
              <p:nvSpPr>
                <p:cNvPr id="7545" name="Google Shape;7545;p7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6"/>
              <p:cNvGrpSpPr/>
              <p:nvPr/>
            </p:nvGrpSpPr>
            <p:grpSpPr>
              <a:xfrm>
                <a:off x="4342672" y="4144496"/>
                <a:ext cx="37752" cy="32364"/>
                <a:chOff x="4342672" y="4144496"/>
                <a:chExt cx="37752" cy="32364"/>
              </a:xfrm>
            </p:grpSpPr>
            <p:sp>
              <p:nvSpPr>
                <p:cNvPr id="7548" name="Google Shape;7548;p7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6"/>
              <p:cNvGrpSpPr/>
              <p:nvPr/>
            </p:nvGrpSpPr>
            <p:grpSpPr>
              <a:xfrm>
                <a:off x="4406386" y="4056872"/>
                <a:ext cx="37783" cy="32364"/>
                <a:chOff x="4406386" y="4056872"/>
                <a:chExt cx="37783" cy="32364"/>
              </a:xfrm>
            </p:grpSpPr>
            <p:sp>
              <p:nvSpPr>
                <p:cNvPr id="7551" name="Google Shape;7551;p7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76"/>
              <p:cNvGrpSpPr/>
              <p:nvPr/>
            </p:nvGrpSpPr>
            <p:grpSpPr>
              <a:xfrm>
                <a:off x="4284416" y="4245254"/>
                <a:ext cx="37783" cy="32357"/>
                <a:chOff x="4284416" y="4245254"/>
                <a:chExt cx="37783" cy="32357"/>
              </a:xfrm>
            </p:grpSpPr>
            <p:sp>
              <p:nvSpPr>
                <p:cNvPr id="7554" name="Google Shape;7554;p7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6"/>
              <p:cNvGrpSpPr/>
              <p:nvPr/>
            </p:nvGrpSpPr>
            <p:grpSpPr>
              <a:xfrm>
                <a:off x="4219057" y="4331258"/>
                <a:ext cx="37776" cy="32364"/>
                <a:chOff x="4219057" y="4331258"/>
                <a:chExt cx="37776" cy="32364"/>
              </a:xfrm>
            </p:grpSpPr>
            <p:sp>
              <p:nvSpPr>
                <p:cNvPr id="7557" name="Google Shape;7557;p7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6"/>
              <p:cNvGrpSpPr/>
              <p:nvPr/>
            </p:nvGrpSpPr>
            <p:grpSpPr>
              <a:xfrm>
                <a:off x="4204122" y="4141688"/>
                <a:ext cx="33497" cy="28699"/>
                <a:chOff x="4204122" y="4141688"/>
                <a:chExt cx="33497" cy="28699"/>
              </a:xfrm>
            </p:grpSpPr>
            <p:sp>
              <p:nvSpPr>
                <p:cNvPr id="7560" name="Google Shape;7560;p7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76"/>
              <p:cNvGrpSpPr/>
              <p:nvPr/>
            </p:nvGrpSpPr>
            <p:grpSpPr>
              <a:xfrm>
                <a:off x="4301546" y="4003869"/>
                <a:ext cx="38916" cy="33324"/>
                <a:chOff x="4301546" y="4003869"/>
                <a:chExt cx="38916" cy="33324"/>
              </a:xfrm>
            </p:grpSpPr>
            <p:sp>
              <p:nvSpPr>
                <p:cNvPr id="7563" name="Google Shape;7563;p7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6"/>
              <p:cNvGrpSpPr/>
              <p:nvPr/>
            </p:nvGrpSpPr>
            <p:grpSpPr>
              <a:xfrm>
                <a:off x="4210681" y="3924669"/>
                <a:ext cx="36549" cy="31366"/>
                <a:chOff x="4210681" y="3924669"/>
                <a:chExt cx="36549" cy="31366"/>
              </a:xfrm>
            </p:grpSpPr>
            <p:sp>
              <p:nvSpPr>
                <p:cNvPr id="7566" name="Google Shape;7566;p7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6"/>
              <p:cNvGrpSpPr/>
              <p:nvPr/>
            </p:nvGrpSpPr>
            <p:grpSpPr>
              <a:xfrm>
                <a:off x="3987771" y="3628874"/>
                <a:ext cx="31499" cy="26993"/>
                <a:chOff x="3987771" y="3628874"/>
                <a:chExt cx="31499" cy="26993"/>
              </a:xfrm>
            </p:grpSpPr>
            <p:sp>
              <p:nvSpPr>
                <p:cNvPr id="7569" name="Google Shape;7569;p7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76"/>
              <p:cNvGrpSpPr/>
              <p:nvPr/>
            </p:nvGrpSpPr>
            <p:grpSpPr>
              <a:xfrm>
                <a:off x="4087382" y="3775674"/>
                <a:ext cx="31405" cy="26898"/>
                <a:chOff x="4087382" y="3775674"/>
                <a:chExt cx="31405" cy="26898"/>
              </a:xfrm>
            </p:grpSpPr>
            <p:sp>
              <p:nvSpPr>
                <p:cNvPr id="7572" name="Google Shape;7572;p7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6"/>
              <p:cNvGrpSpPr/>
              <p:nvPr/>
            </p:nvGrpSpPr>
            <p:grpSpPr>
              <a:xfrm>
                <a:off x="4118873" y="3856637"/>
                <a:ext cx="31405" cy="26906"/>
                <a:chOff x="4118873" y="3856637"/>
                <a:chExt cx="31405" cy="26906"/>
              </a:xfrm>
            </p:grpSpPr>
            <p:sp>
              <p:nvSpPr>
                <p:cNvPr id="7575" name="Google Shape;7575;p7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76"/>
              <p:cNvGrpSpPr/>
              <p:nvPr/>
            </p:nvGrpSpPr>
            <p:grpSpPr>
              <a:xfrm>
                <a:off x="4168541" y="3639523"/>
                <a:ext cx="31499" cy="26906"/>
                <a:chOff x="4168541" y="3639523"/>
                <a:chExt cx="31499" cy="26906"/>
              </a:xfrm>
            </p:grpSpPr>
            <p:sp>
              <p:nvSpPr>
                <p:cNvPr id="7578" name="Google Shape;7578;p7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6"/>
              <p:cNvGrpSpPr/>
              <p:nvPr/>
            </p:nvGrpSpPr>
            <p:grpSpPr>
              <a:xfrm>
                <a:off x="3965789" y="3393545"/>
                <a:ext cx="31405" cy="26945"/>
                <a:chOff x="3965789" y="3393545"/>
                <a:chExt cx="31405" cy="26945"/>
              </a:xfrm>
            </p:grpSpPr>
            <p:sp>
              <p:nvSpPr>
                <p:cNvPr id="7581" name="Google Shape;7581;p7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76"/>
              <p:cNvGrpSpPr/>
              <p:nvPr/>
            </p:nvGrpSpPr>
            <p:grpSpPr>
              <a:xfrm>
                <a:off x="3925166" y="3491008"/>
                <a:ext cx="31405" cy="27001"/>
                <a:chOff x="3925166" y="3491008"/>
                <a:chExt cx="31405" cy="27001"/>
              </a:xfrm>
            </p:grpSpPr>
            <p:sp>
              <p:nvSpPr>
                <p:cNvPr id="7584" name="Google Shape;7584;p7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6"/>
              <p:cNvGrpSpPr/>
              <p:nvPr/>
            </p:nvGrpSpPr>
            <p:grpSpPr>
              <a:xfrm>
                <a:off x="3682845" y="3340976"/>
                <a:ext cx="31397" cy="26898"/>
                <a:chOff x="3682845" y="3340976"/>
                <a:chExt cx="31397" cy="26898"/>
              </a:xfrm>
            </p:grpSpPr>
            <p:sp>
              <p:nvSpPr>
                <p:cNvPr id="7587" name="Google Shape;7587;p7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76"/>
              <p:cNvGrpSpPr/>
              <p:nvPr/>
            </p:nvGrpSpPr>
            <p:grpSpPr>
              <a:xfrm>
                <a:off x="3795393" y="3353725"/>
                <a:ext cx="31499" cy="26993"/>
                <a:chOff x="3795393" y="3353725"/>
                <a:chExt cx="31499" cy="26993"/>
              </a:xfrm>
            </p:grpSpPr>
            <p:sp>
              <p:nvSpPr>
                <p:cNvPr id="7590" name="Google Shape;7590;p7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6"/>
              <p:cNvGrpSpPr/>
              <p:nvPr/>
            </p:nvGrpSpPr>
            <p:grpSpPr>
              <a:xfrm>
                <a:off x="4176909" y="4363221"/>
                <a:ext cx="38924" cy="33316"/>
                <a:chOff x="4176909" y="4363221"/>
                <a:chExt cx="38924" cy="33316"/>
              </a:xfrm>
            </p:grpSpPr>
            <p:sp>
              <p:nvSpPr>
                <p:cNvPr id="7593" name="Google Shape;7593;p7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6"/>
              <p:cNvGrpSpPr/>
              <p:nvPr/>
            </p:nvGrpSpPr>
            <p:grpSpPr>
              <a:xfrm>
                <a:off x="4226191" y="4007660"/>
                <a:ext cx="33560" cy="28770"/>
                <a:chOff x="4226191" y="4007660"/>
                <a:chExt cx="33560" cy="28770"/>
              </a:xfrm>
            </p:grpSpPr>
            <p:sp>
              <p:nvSpPr>
                <p:cNvPr id="7596" name="Google Shape;7596;p7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6"/>
              <p:cNvGrpSpPr/>
              <p:nvPr/>
            </p:nvGrpSpPr>
            <p:grpSpPr>
              <a:xfrm>
                <a:off x="3597785" y="3377045"/>
                <a:ext cx="33591" cy="28699"/>
                <a:chOff x="3597785" y="3377045"/>
                <a:chExt cx="33591" cy="28699"/>
              </a:xfrm>
            </p:grpSpPr>
            <p:sp>
              <p:nvSpPr>
                <p:cNvPr id="7599" name="Google Shape;7599;p7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76"/>
              <p:cNvGrpSpPr/>
              <p:nvPr/>
            </p:nvGrpSpPr>
            <p:grpSpPr>
              <a:xfrm>
                <a:off x="3887870" y="3669796"/>
                <a:ext cx="33591" cy="28692"/>
                <a:chOff x="3887870" y="3669796"/>
                <a:chExt cx="33591" cy="28692"/>
              </a:xfrm>
            </p:grpSpPr>
            <p:sp>
              <p:nvSpPr>
                <p:cNvPr id="7602" name="Google Shape;7602;p7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6"/>
              <p:cNvGrpSpPr/>
              <p:nvPr/>
            </p:nvGrpSpPr>
            <p:grpSpPr>
              <a:xfrm>
                <a:off x="3818320" y="3481625"/>
                <a:ext cx="33497" cy="28770"/>
                <a:chOff x="3818320" y="3481625"/>
                <a:chExt cx="33497" cy="28770"/>
              </a:xfrm>
            </p:grpSpPr>
            <p:sp>
              <p:nvSpPr>
                <p:cNvPr id="7605" name="Google Shape;7605;p7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76"/>
              <p:cNvGrpSpPr/>
              <p:nvPr/>
            </p:nvGrpSpPr>
            <p:grpSpPr>
              <a:xfrm>
                <a:off x="4278139" y="4120948"/>
                <a:ext cx="37492" cy="32129"/>
                <a:chOff x="4278139" y="4120948"/>
                <a:chExt cx="37492" cy="32129"/>
              </a:xfrm>
            </p:grpSpPr>
            <p:sp>
              <p:nvSpPr>
                <p:cNvPr id="7608" name="Google Shape;7608;p7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6"/>
              <p:cNvGrpSpPr/>
              <p:nvPr/>
            </p:nvGrpSpPr>
            <p:grpSpPr>
              <a:xfrm>
                <a:off x="4419898" y="3977388"/>
                <a:ext cx="33497" cy="28692"/>
                <a:chOff x="4419898" y="3977388"/>
                <a:chExt cx="33497" cy="28692"/>
              </a:xfrm>
            </p:grpSpPr>
            <p:sp>
              <p:nvSpPr>
                <p:cNvPr id="7611" name="Google Shape;7611;p7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76"/>
              <p:cNvGrpSpPr/>
              <p:nvPr/>
            </p:nvGrpSpPr>
            <p:grpSpPr>
              <a:xfrm>
                <a:off x="4158930" y="4034684"/>
                <a:ext cx="33497" cy="28762"/>
                <a:chOff x="4158930" y="4034684"/>
                <a:chExt cx="33497" cy="28762"/>
              </a:xfrm>
            </p:grpSpPr>
            <p:sp>
              <p:nvSpPr>
                <p:cNvPr id="7614" name="Google Shape;7614;p7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6"/>
              <p:cNvGrpSpPr/>
              <p:nvPr/>
            </p:nvGrpSpPr>
            <p:grpSpPr>
              <a:xfrm>
                <a:off x="4134949" y="3957049"/>
                <a:ext cx="33497" cy="28770"/>
                <a:chOff x="4134949" y="3957049"/>
                <a:chExt cx="33497" cy="28770"/>
              </a:xfrm>
            </p:grpSpPr>
            <p:sp>
              <p:nvSpPr>
                <p:cNvPr id="7617" name="Google Shape;7617;p7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6"/>
              <p:cNvGrpSpPr/>
              <p:nvPr/>
            </p:nvGrpSpPr>
            <p:grpSpPr>
              <a:xfrm>
                <a:off x="4193653" y="4184403"/>
                <a:ext cx="43580" cy="37264"/>
                <a:chOff x="4193653" y="4184403"/>
                <a:chExt cx="43580" cy="37264"/>
              </a:xfrm>
            </p:grpSpPr>
            <p:sp>
              <p:nvSpPr>
                <p:cNvPr id="7620" name="Google Shape;7620;p7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6"/>
              <p:cNvGrpSpPr/>
              <p:nvPr/>
            </p:nvGrpSpPr>
            <p:grpSpPr>
              <a:xfrm>
                <a:off x="4343600" y="3943844"/>
                <a:ext cx="43580" cy="37312"/>
                <a:chOff x="4343600" y="3943844"/>
                <a:chExt cx="43580" cy="37312"/>
              </a:xfrm>
            </p:grpSpPr>
            <p:sp>
              <p:nvSpPr>
                <p:cNvPr id="7623" name="Google Shape;7623;p7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6"/>
              <p:cNvGrpSpPr/>
              <p:nvPr/>
            </p:nvGrpSpPr>
            <p:grpSpPr>
              <a:xfrm>
                <a:off x="4172339" y="3381693"/>
                <a:ext cx="31499" cy="27001"/>
                <a:chOff x="4172339" y="3381693"/>
                <a:chExt cx="31499" cy="27001"/>
              </a:xfrm>
            </p:grpSpPr>
            <p:sp>
              <p:nvSpPr>
                <p:cNvPr id="7626" name="Google Shape;7626;p7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Selection – kinases</a:t>
            </a:r>
            <a:endParaRPr/>
          </a:p>
        </p:txBody>
      </p:sp>
      <p:sp>
        <p:nvSpPr>
          <p:cNvPr id="225" name="Google Shape;225;p32"/>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Mutation status:</a:t>
            </a:r>
            <a:endParaRPr/>
          </a:p>
        </p:txBody>
      </p:sp>
      <p:sp>
        <p:nvSpPr>
          <p:cNvPr id="226" name="Google Shape;226;p32"/>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lang="en" sz="1200"/>
              <a:t>I</a:t>
            </a:r>
            <a:r>
              <a:rPr lang="en" sz="1200"/>
              <a:t>nhibitor binding site mutations</a:t>
            </a:r>
            <a:endParaRPr/>
          </a:p>
        </p:txBody>
      </p:sp>
      <p:sp>
        <p:nvSpPr>
          <p:cNvPr id="227" name="Google Shape;227;p32"/>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Kinase group</a:t>
            </a:r>
            <a:endParaRPr/>
          </a:p>
        </p:txBody>
      </p:sp>
      <p:sp>
        <p:nvSpPr>
          <p:cNvPr id="228" name="Google Shape;228;p32"/>
          <p:cNvSpPr txBox="1"/>
          <p:nvPr>
            <p:ph idx="4" type="subTitle"/>
          </p:nvPr>
        </p:nvSpPr>
        <p:spPr>
          <a:xfrm>
            <a:off x="3441150" y="2765850"/>
            <a:ext cx="2261700" cy="951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t>Conserved sequence  (homology)</a:t>
            </a:r>
            <a:endParaRPr sz="1200"/>
          </a:p>
          <a:p>
            <a:pPr indent="0" lvl="0" marL="0" rtl="0" algn="ctr">
              <a:spcBef>
                <a:spcPts val="0"/>
              </a:spcBef>
              <a:spcAft>
                <a:spcPts val="0"/>
              </a:spcAft>
              <a:buClr>
                <a:schemeClr val="dk1"/>
              </a:buClr>
              <a:buSzPts val="1100"/>
              <a:buFont typeface="Arial"/>
              <a:buNone/>
            </a:pPr>
            <a:r>
              <a:t/>
            </a:r>
            <a:endParaRPr sz="1200"/>
          </a:p>
          <a:p>
            <a:pPr indent="0" lvl="0" marL="0" rtl="0" algn="ctr">
              <a:spcBef>
                <a:spcPts val="0"/>
              </a:spcBef>
              <a:spcAft>
                <a:spcPts val="0"/>
              </a:spcAft>
              <a:buClr>
                <a:schemeClr val="dk1"/>
              </a:buClr>
              <a:buSzPts val="1100"/>
              <a:buFont typeface="Arial"/>
              <a:buNone/>
            </a:pPr>
            <a:r>
              <a:rPr lang="en" sz="1200"/>
              <a:t>Evolutionary family</a:t>
            </a:r>
            <a:endParaRPr sz="1200"/>
          </a:p>
          <a:p>
            <a:pPr indent="0" lvl="0" marL="0" rtl="0" algn="ctr">
              <a:spcBef>
                <a:spcPts val="0"/>
              </a:spcBef>
              <a:spcAft>
                <a:spcPts val="1600"/>
              </a:spcAft>
              <a:buClr>
                <a:schemeClr val="dk1"/>
              </a:buClr>
              <a:buSzPts val="1100"/>
              <a:buFont typeface="Arial"/>
              <a:buNone/>
            </a:pPr>
            <a:r>
              <a:t/>
            </a:r>
            <a:endParaRPr/>
          </a:p>
        </p:txBody>
      </p:sp>
      <p:sp>
        <p:nvSpPr>
          <p:cNvPr id="229" name="Google Shape;229;p32"/>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ProteinBert</a:t>
            </a:r>
            <a:endParaRPr/>
          </a:p>
        </p:txBody>
      </p:sp>
      <p:sp>
        <p:nvSpPr>
          <p:cNvPr id="230" name="Google Shape;230;p32"/>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lang="en" sz="1200"/>
              <a:t>A</a:t>
            </a:r>
            <a:r>
              <a:rPr lang="en" sz="1200"/>
              <a:t>mino acid sequence embeddings ‒ describes kinase structure</a:t>
            </a:r>
            <a:endParaRPr/>
          </a:p>
        </p:txBody>
      </p:sp>
      <p:sp>
        <p:nvSpPr>
          <p:cNvPr id="231" name="Google Shape;231;p32"/>
          <p:cNvSpPr/>
          <p:nvPr/>
        </p:nvSpPr>
        <p:spPr>
          <a:xfrm>
            <a:off x="4361596" y="1969176"/>
            <a:ext cx="420796" cy="419677"/>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1706286" y="1967624"/>
            <a:ext cx="425343" cy="422781"/>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32"/>
          <p:cNvGrpSpPr/>
          <p:nvPr/>
        </p:nvGrpSpPr>
        <p:grpSpPr>
          <a:xfrm>
            <a:off x="7012381" y="1966917"/>
            <a:ext cx="425343" cy="424188"/>
            <a:chOff x="-3854375" y="2405000"/>
            <a:chExt cx="294600" cy="293800"/>
          </a:xfrm>
        </p:grpSpPr>
        <p:sp>
          <p:nvSpPr>
            <p:cNvPr id="234" name="Google Shape;234;p32"/>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32"/>
          <p:cNvCxnSpPr/>
          <p:nvPr/>
        </p:nvCxnSpPr>
        <p:spPr>
          <a:xfrm>
            <a:off x="4571900" y="3218022"/>
            <a:ext cx="0" cy="205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31" name="Shape 7631"/>
        <p:cNvGrpSpPr/>
        <p:nvPr/>
      </p:nvGrpSpPr>
      <p:grpSpPr>
        <a:xfrm>
          <a:off x="0" y="0"/>
          <a:ext cx="0" cy="0"/>
          <a:chOff x="0" y="0"/>
          <a:chExt cx="0" cy="0"/>
        </a:xfrm>
      </p:grpSpPr>
      <p:grpSp>
        <p:nvGrpSpPr>
          <p:cNvPr id="7632" name="Google Shape;7632;p77"/>
          <p:cNvGrpSpPr/>
          <p:nvPr/>
        </p:nvGrpSpPr>
        <p:grpSpPr>
          <a:xfrm>
            <a:off x="2126623" y="3607908"/>
            <a:ext cx="1102891" cy="760337"/>
            <a:chOff x="4967783" y="2151471"/>
            <a:chExt cx="3920692" cy="2702940"/>
          </a:xfrm>
        </p:grpSpPr>
        <p:grpSp>
          <p:nvGrpSpPr>
            <p:cNvPr id="7633" name="Google Shape;7633;p77"/>
            <p:cNvGrpSpPr/>
            <p:nvPr/>
          </p:nvGrpSpPr>
          <p:grpSpPr>
            <a:xfrm>
              <a:off x="5045709" y="2252109"/>
              <a:ext cx="3761071" cy="2501708"/>
              <a:chOff x="2691784" y="1805334"/>
              <a:chExt cx="3761071" cy="2501708"/>
            </a:xfrm>
          </p:grpSpPr>
          <p:sp>
            <p:nvSpPr>
              <p:cNvPr id="7634" name="Google Shape;7634;p77"/>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7"/>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7"/>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7"/>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7"/>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7"/>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7"/>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77"/>
            <p:cNvGrpSpPr/>
            <p:nvPr/>
          </p:nvGrpSpPr>
          <p:grpSpPr>
            <a:xfrm>
              <a:off x="4967783" y="2151471"/>
              <a:ext cx="3920692" cy="2702940"/>
              <a:chOff x="2613858" y="1704696"/>
              <a:chExt cx="3920692" cy="2702940"/>
            </a:xfrm>
          </p:grpSpPr>
          <p:sp>
            <p:nvSpPr>
              <p:cNvPr id="7642" name="Google Shape;7642;p77"/>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7"/>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7"/>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7"/>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7"/>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47" name="Google Shape;7647;p77"/>
          <p:cNvGrpSpPr/>
          <p:nvPr/>
        </p:nvGrpSpPr>
        <p:grpSpPr>
          <a:xfrm>
            <a:off x="3530532" y="1496185"/>
            <a:ext cx="1561911" cy="708580"/>
            <a:chOff x="3530532" y="1496185"/>
            <a:chExt cx="1561911" cy="708580"/>
          </a:xfrm>
        </p:grpSpPr>
        <p:grpSp>
          <p:nvGrpSpPr>
            <p:cNvPr id="7648" name="Google Shape;7648;p77"/>
            <p:cNvGrpSpPr/>
            <p:nvPr/>
          </p:nvGrpSpPr>
          <p:grpSpPr>
            <a:xfrm>
              <a:off x="3720318" y="1857562"/>
              <a:ext cx="1372125" cy="54"/>
              <a:chOff x="3720318" y="1857562"/>
              <a:chExt cx="1372125" cy="54"/>
            </a:xfrm>
          </p:grpSpPr>
          <p:cxnSp>
            <p:nvCxnSpPr>
              <p:cNvPr id="7649" name="Google Shape;7649;p77"/>
              <p:cNvCxnSpPr>
                <a:endCxn id="7650"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7651" name="Google Shape;7651;p77"/>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7652" name="Google Shape;7652;p77"/>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7653" name="Google Shape;7653;p77"/>
              <p:cNvCxnSpPr>
                <a:stCxn id="7650"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7654" name="Google Shape;7654;p77"/>
            <p:cNvGrpSpPr/>
            <p:nvPr/>
          </p:nvGrpSpPr>
          <p:grpSpPr>
            <a:xfrm>
              <a:off x="3567462" y="1496185"/>
              <a:ext cx="286587" cy="272914"/>
              <a:chOff x="3567462" y="1496185"/>
              <a:chExt cx="286587" cy="272914"/>
            </a:xfrm>
          </p:grpSpPr>
          <p:cxnSp>
            <p:nvCxnSpPr>
              <p:cNvPr id="7655" name="Google Shape;7655;p77"/>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7656" name="Google Shape;7656;p77"/>
              <p:cNvSpPr/>
              <p:nvPr/>
            </p:nvSpPr>
            <p:spPr>
              <a:xfrm>
                <a:off x="3567462" y="1496185"/>
                <a:ext cx="286587" cy="99936"/>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7" name="Google Shape;7657;p77"/>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7"/>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9" name="Google Shape;7659;p77"/>
            <p:cNvGrpSpPr/>
            <p:nvPr/>
          </p:nvGrpSpPr>
          <p:grpSpPr>
            <a:xfrm>
              <a:off x="3929014" y="1960574"/>
              <a:ext cx="286587" cy="242378"/>
              <a:chOff x="3929014" y="1960574"/>
              <a:chExt cx="286587" cy="242378"/>
            </a:xfrm>
          </p:grpSpPr>
          <p:cxnSp>
            <p:nvCxnSpPr>
              <p:cNvPr id="7660" name="Google Shape;7660;p77"/>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7661" name="Google Shape;7661;p77"/>
              <p:cNvSpPr/>
              <p:nvPr/>
            </p:nvSpPr>
            <p:spPr>
              <a:xfrm>
                <a:off x="3929014" y="2103016"/>
                <a:ext cx="286587" cy="99936"/>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7"/>
            <p:cNvGrpSpPr/>
            <p:nvPr/>
          </p:nvGrpSpPr>
          <p:grpSpPr>
            <a:xfrm>
              <a:off x="4290828" y="1496185"/>
              <a:ext cx="286587" cy="272914"/>
              <a:chOff x="4290828" y="1496185"/>
              <a:chExt cx="286587" cy="272914"/>
            </a:xfrm>
          </p:grpSpPr>
          <p:cxnSp>
            <p:nvCxnSpPr>
              <p:cNvPr id="7663" name="Google Shape;7663;p77"/>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7664" name="Google Shape;7664;p77"/>
              <p:cNvSpPr/>
              <p:nvPr/>
            </p:nvSpPr>
            <p:spPr>
              <a:xfrm>
                <a:off x="4290828" y="1496185"/>
                <a:ext cx="286587" cy="99936"/>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5" name="Google Shape;7665;p77"/>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7"/>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6" name="Google Shape;7666;p77"/>
            <p:cNvGrpSpPr/>
            <p:nvPr/>
          </p:nvGrpSpPr>
          <p:grpSpPr>
            <a:xfrm>
              <a:off x="4657726" y="1959674"/>
              <a:ext cx="286500" cy="245092"/>
              <a:chOff x="4657726" y="1959674"/>
              <a:chExt cx="286500" cy="245092"/>
            </a:xfrm>
          </p:grpSpPr>
          <p:cxnSp>
            <p:nvCxnSpPr>
              <p:cNvPr id="7667" name="Google Shape;7667;p77"/>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7668" name="Google Shape;7668;p77"/>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69" name="Google Shape;7669;p77"/>
          <p:cNvGrpSpPr/>
          <p:nvPr/>
        </p:nvGrpSpPr>
        <p:grpSpPr>
          <a:xfrm>
            <a:off x="3512551" y="2358282"/>
            <a:ext cx="1597045" cy="378522"/>
            <a:chOff x="3512551" y="2358282"/>
            <a:chExt cx="1597045" cy="378522"/>
          </a:xfrm>
        </p:grpSpPr>
        <p:grpSp>
          <p:nvGrpSpPr>
            <p:cNvPr id="7670" name="Google Shape;7670;p77"/>
            <p:cNvGrpSpPr/>
            <p:nvPr/>
          </p:nvGrpSpPr>
          <p:grpSpPr>
            <a:xfrm>
              <a:off x="3738198" y="2553002"/>
              <a:ext cx="1145834" cy="117"/>
              <a:chOff x="3738198" y="2553002"/>
              <a:chExt cx="1145834" cy="117"/>
            </a:xfrm>
          </p:grpSpPr>
          <p:cxnSp>
            <p:nvCxnSpPr>
              <p:cNvPr id="7671" name="Google Shape;7671;p77"/>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7672" name="Google Shape;7672;p77"/>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7673" name="Google Shape;7673;p77"/>
              <p:cNvCxnSpPr>
                <a:stCxn id="7674" idx="6"/>
                <a:endCxn id="7675"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7676" name="Google Shape;7676;p77"/>
            <p:cNvGrpSpPr/>
            <p:nvPr/>
          </p:nvGrpSpPr>
          <p:grpSpPr>
            <a:xfrm>
              <a:off x="3969644" y="2440153"/>
              <a:ext cx="225853" cy="296651"/>
              <a:chOff x="3969644" y="2440153"/>
              <a:chExt cx="225853" cy="296651"/>
            </a:xfrm>
          </p:grpSpPr>
          <p:cxnSp>
            <p:nvCxnSpPr>
              <p:cNvPr id="7677" name="Google Shape;7677;p77"/>
              <p:cNvCxnSpPr/>
              <p:nvPr/>
            </p:nvCxnSpPr>
            <p:spPr>
              <a:xfrm>
                <a:off x="4082390" y="2637031"/>
                <a:ext cx="0" cy="99772"/>
              </a:xfrm>
              <a:prstGeom prst="straightConnector1">
                <a:avLst/>
              </a:prstGeom>
              <a:noFill/>
              <a:ln cap="flat" cmpd="sng" w="9525">
                <a:solidFill>
                  <a:srgbClr val="435D74"/>
                </a:solidFill>
                <a:prstDash val="solid"/>
                <a:round/>
                <a:headEnd len="med" w="med" type="none"/>
                <a:tailEnd len="med" w="med" type="none"/>
              </a:ln>
            </p:spPr>
          </p:cxnSp>
          <p:sp>
            <p:nvSpPr>
              <p:cNvPr id="7675" name="Google Shape;7675;p77"/>
              <p:cNvSpPr/>
              <p:nvPr/>
            </p:nvSpPr>
            <p:spPr>
              <a:xfrm>
                <a:off x="3969644" y="2440153"/>
                <a:ext cx="225853" cy="225853"/>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7"/>
              <p:cNvSpPr/>
              <p:nvPr/>
            </p:nvSpPr>
            <p:spPr>
              <a:xfrm>
                <a:off x="3998471" y="2468982"/>
                <a:ext cx="168273" cy="168273"/>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77"/>
            <p:cNvGrpSpPr/>
            <p:nvPr/>
          </p:nvGrpSpPr>
          <p:grpSpPr>
            <a:xfrm>
              <a:off x="4426818" y="2358282"/>
              <a:ext cx="225613" cy="307569"/>
              <a:chOff x="4426818" y="2358282"/>
              <a:chExt cx="225613" cy="307569"/>
            </a:xfrm>
          </p:grpSpPr>
          <p:cxnSp>
            <p:nvCxnSpPr>
              <p:cNvPr id="7680" name="Google Shape;7680;p77"/>
              <p:cNvCxnSpPr>
                <a:stCxn id="7681" idx="0"/>
              </p:cNvCxnSpPr>
              <p:nvPr/>
            </p:nvCxnSpPr>
            <p:spPr>
              <a:xfrm rot="10800000">
                <a:off x="4539662"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7682" name="Google Shape;7682;p77"/>
              <p:cNvSpPr/>
              <p:nvPr/>
            </p:nvSpPr>
            <p:spPr>
              <a:xfrm>
                <a:off x="4426818" y="2440153"/>
                <a:ext cx="225613" cy="225698"/>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7"/>
              <p:cNvSpPr/>
              <p:nvPr/>
            </p:nvSpPr>
            <p:spPr>
              <a:xfrm>
                <a:off x="4455644" y="2468982"/>
                <a:ext cx="168035" cy="168035"/>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7"/>
            <p:cNvGrpSpPr/>
            <p:nvPr/>
          </p:nvGrpSpPr>
          <p:grpSpPr>
            <a:xfrm>
              <a:off x="4883984" y="2440153"/>
              <a:ext cx="225613" cy="296486"/>
              <a:chOff x="4883984" y="2440153"/>
              <a:chExt cx="225613" cy="296486"/>
            </a:xfrm>
          </p:grpSpPr>
          <p:cxnSp>
            <p:nvCxnSpPr>
              <p:cNvPr id="7684" name="Google Shape;7684;p77"/>
              <p:cNvCxnSpPr/>
              <p:nvPr/>
            </p:nvCxnSpPr>
            <p:spPr>
              <a:xfrm>
                <a:off x="4996858" y="2637031"/>
                <a:ext cx="0" cy="99608"/>
              </a:xfrm>
              <a:prstGeom prst="straightConnector1">
                <a:avLst/>
              </a:prstGeom>
              <a:noFill/>
              <a:ln cap="flat" cmpd="sng" w="9525">
                <a:solidFill>
                  <a:srgbClr val="435D74"/>
                </a:solidFill>
                <a:prstDash val="solid"/>
                <a:round/>
                <a:headEnd len="med" w="med" type="none"/>
                <a:tailEnd len="med" w="med" type="none"/>
              </a:ln>
            </p:spPr>
          </p:cxnSp>
          <p:sp>
            <p:nvSpPr>
              <p:cNvPr id="7685" name="Google Shape;7685;p77"/>
              <p:cNvSpPr/>
              <p:nvPr/>
            </p:nvSpPr>
            <p:spPr>
              <a:xfrm>
                <a:off x="4883984" y="2440153"/>
                <a:ext cx="225613" cy="225698"/>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7"/>
              <p:cNvSpPr/>
              <p:nvPr/>
            </p:nvSpPr>
            <p:spPr>
              <a:xfrm>
                <a:off x="4912810" y="2468982"/>
                <a:ext cx="168035" cy="168035"/>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7"/>
            <p:cNvGrpSpPr/>
            <p:nvPr/>
          </p:nvGrpSpPr>
          <p:grpSpPr>
            <a:xfrm>
              <a:off x="3512551" y="2358356"/>
              <a:ext cx="225647" cy="307629"/>
              <a:chOff x="2182679" y="2005014"/>
              <a:chExt cx="792300" cy="1080158"/>
            </a:xfrm>
          </p:grpSpPr>
          <p:cxnSp>
            <p:nvCxnSpPr>
              <p:cNvPr id="7688" name="Google Shape;7688;p77"/>
              <p:cNvCxnSpPr>
                <a:stCxn id="7689"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7674" name="Google Shape;7674;p77"/>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7"/>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0" name="Google Shape;7690;p77"/>
          <p:cNvGrpSpPr/>
          <p:nvPr/>
        </p:nvGrpSpPr>
        <p:grpSpPr>
          <a:xfrm>
            <a:off x="6872633" y="1182079"/>
            <a:ext cx="1559809" cy="722610"/>
            <a:chOff x="634175" y="2986275"/>
            <a:chExt cx="3147949" cy="1458344"/>
          </a:xfrm>
        </p:grpSpPr>
        <p:cxnSp>
          <p:nvCxnSpPr>
            <p:cNvPr id="7691" name="Google Shape;7691;p77"/>
            <p:cNvCxnSpPr>
              <a:stCxn id="7692" idx="4"/>
              <a:endCxn id="7693"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7694" name="Google Shape;7694;p77"/>
            <p:cNvCxnSpPr>
              <a:stCxn id="7693" idx="0"/>
              <a:endCxn id="7695"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7696" name="Google Shape;7696;p77"/>
            <p:cNvCxnSpPr>
              <a:stCxn id="7695" idx="4"/>
              <a:endCxn id="7697"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7698" name="Google Shape;7698;p77"/>
            <p:cNvCxnSpPr>
              <a:stCxn id="7697" idx="0"/>
              <a:endCxn id="7699"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7699" name="Google Shape;7699;p77"/>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695" name="Google Shape;7695;p77"/>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692" name="Google Shape;7692;p77"/>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697" name="Google Shape;7697;p77"/>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693" name="Google Shape;7693;p77"/>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7700" name="Google Shape;7700;p77"/>
          <p:cNvGrpSpPr/>
          <p:nvPr/>
        </p:nvGrpSpPr>
        <p:grpSpPr>
          <a:xfrm>
            <a:off x="3526424" y="2891987"/>
            <a:ext cx="1570719" cy="294123"/>
            <a:chOff x="998425" y="1182125"/>
            <a:chExt cx="1065400" cy="199500"/>
          </a:xfrm>
        </p:grpSpPr>
        <p:sp>
          <p:nvSpPr>
            <p:cNvPr id="7701" name="Google Shape;7701;p7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77"/>
          <p:cNvGrpSpPr/>
          <p:nvPr/>
        </p:nvGrpSpPr>
        <p:grpSpPr>
          <a:xfrm>
            <a:off x="6869680" y="2009474"/>
            <a:ext cx="1565716" cy="366729"/>
            <a:chOff x="1247650" y="2075423"/>
            <a:chExt cx="6648477" cy="1557238"/>
          </a:xfrm>
        </p:grpSpPr>
        <p:sp>
          <p:nvSpPr>
            <p:cNvPr id="7707" name="Google Shape;7707;p7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7"/>
          <p:cNvGrpSpPr/>
          <p:nvPr/>
        </p:nvGrpSpPr>
        <p:grpSpPr>
          <a:xfrm>
            <a:off x="6853992" y="3158178"/>
            <a:ext cx="1597092" cy="663663"/>
            <a:chOff x="6796238" y="3158184"/>
            <a:chExt cx="1630351" cy="677483"/>
          </a:xfrm>
        </p:grpSpPr>
        <p:cxnSp>
          <p:nvCxnSpPr>
            <p:cNvPr id="7714" name="Google Shape;7714;p77"/>
            <p:cNvCxnSpPr/>
            <p:nvPr/>
          </p:nvCxnSpPr>
          <p:spPr>
            <a:xfrm>
              <a:off x="7012244" y="3664854"/>
              <a:ext cx="0" cy="170813"/>
            </a:xfrm>
            <a:prstGeom prst="straightConnector1">
              <a:avLst/>
            </a:prstGeom>
            <a:noFill/>
            <a:ln cap="flat" cmpd="sng" w="9525">
              <a:solidFill>
                <a:srgbClr val="A5B7C6"/>
              </a:solidFill>
              <a:prstDash val="solid"/>
              <a:round/>
              <a:headEnd len="med" w="med" type="none"/>
              <a:tailEnd len="med" w="med" type="diamond"/>
            </a:ln>
          </p:spPr>
        </p:cxnSp>
        <p:cxnSp>
          <p:nvCxnSpPr>
            <p:cNvPr id="7715" name="Google Shape;7715;p77"/>
            <p:cNvCxnSpPr/>
            <p:nvPr/>
          </p:nvCxnSpPr>
          <p:spPr>
            <a:xfrm>
              <a:off x="7810957" y="3664854"/>
              <a:ext cx="0" cy="170813"/>
            </a:xfrm>
            <a:prstGeom prst="straightConnector1">
              <a:avLst/>
            </a:prstGeom>
            <a:noFill/>
            <a:ln cap="flat" cmpd="sng" w="9525">
              <a:solidFill>
                <a:srgbClr val="A5B7C6"/>
              </a:solidFill>
              <a:prstDash val="solid"/>
              <a:round/>
              <a:headEnd len="med" w="med" type="none"/>
              <a:tailEnd len="med" w="med" type="diamond"/>
            </a:ln>
          </p:spPr>
        </p:cxnSp>
        <p:cxnSp>
          <p:nvCxnSpPr>
            <p:cNvPr id="7716" name="Google Shape;7716;p77"/>
            <p:cNvCxnSpPr/>
            <p:nvPr/>
          </p:nvCxnSpPr>
          <p:spPr>
            <a:xfrm rot="10800000">
              <a:off x="8196652" y="3170679"/>
              <a:ext cx="0" cy="169947"/>
            </a:xfrm>
            <a:prstGeom prst="straightConnector1">
              <a:avLst/>
            </a:prstGeom>
            <a:noFill/>
            <a:ln cap="flat" cmpd="sng" w="9525">
              <a:solidFill>
                <a:srgbClr val="A5B7C6"/>
              </a:solidFill>
              <a:prstDash val="solid"/>
              <a:round/>
              <a:headEnd len="med" w="med" type="none"/>
              <a:tailEnd len="med" w="med" type="diamond"/>
            </a:ln>
          </p:spPr>
        </p:cxnSp>
        <p:cxnSp>
          <p:nvCxnSpPr>
            <p:cNvPr id="7717" name="Google Shape;7717;p77"/>
            <p:cNvCxnSpPr/>
            <p:nvPr/>
          </p:nvCxnSpPr>
          <p:spPr>
            <a:xfrm rot="10800000">
              <a:off x="7411601" y="3158184"/>
              <a:ext cx="0" cy="170813"/>
            </a:xfrm>
            <a:prstGeom prst="straightConnector1">
              <a:avLst/>
            </a:prstGeom>
            <a:noFill/>
            <a:ln cap="flat" cmpd="sng" w="9525">
              <a:solidFill>
                <a:srgbClr val="A5B7C6"/>
              </a:solidFill>
              <a:prstDash val="solid"/>
              <a:round/>
              <a:headEnd len="med" w="med" type="none"/>
              <a:tailEnd len="med" w="med" type="diamond"/>
            </a:ln>
          </p:spPr>
        </p:cxnSp>
        <p:grpSp>
          <p:nvGrpSpPr>
            <p:cNvPr id="7718" name="Google Shape;7718;p77"/>
            <p:cNvGrpSpPr/>
            <p:nvPr/>
          </p:nvGrpSpPr>
          <p:grpSpPr>
            <a:xfrm>
              <a:off x="6796238" y="3311904"/>
              <a:ext cx="1630351" cy="377711"/>
              <a:chOff x="6796238" y="3311904"/>
              <a:chExt cx="1630351" cy="377711"/>
            </a:xfrm>
          </p:grpSpPr>
          <p:sp>
            <p:nvSpPr>
              <p:cNvPr id="7719" name="Google Shape;7719;p77"/>
              <p:cNvSpPr/>
              <p:nvPr/>
            </p:nvSpPr>
            <p:spPr>
              <a:xfrm>
                <a:off x="6796238" y="3311904"/>
                <a:ext cx="798057" cy="377711"/>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7"/>
              <p:cNvSpPr/>
              <p:nvPr/>
            </p:nvSpPr>
            <p:spPr>
              <a:xfrm>
                <a:off x="7628207" y="3311904"/>
                <a:ext cx="798382" cy="377711"/>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7"/>
              <p:cNvSpPr/>
              <p:nvPr/>
            </p:nvSpPr>
            <p:spPr>
              <a:xfrm>
                <a:off x="7229098" y="3311904"/>
                <a:ext cx="762854" cy="377711"/>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22" name="Google Shape;7722;p77"/>
          <p:cNvGrpSpPr/>
          <p:nvPr/>
        </p:nvGrpSpPr>
        <p:grpSpPr>
          <a:xfrm>
            <a:off x="5375130" y="1179681"/>
            <a:ext cx="1368606" cy="1593805"/>
            <a:chOff x="1839112" y="2209163"/>
            <a:chExt cx="1918159" cy="2233784"/>
          </a:xfrm>
        </p:grpSpPr>
        <p:sp>
          <p:nvSpPr>
            <p:cNvPr id="7723" name="Google Shape;7723;p77"/>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7"/>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7"/>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26" name="Google Shape;7726;p77"/>
            <p:cNvCxnSpPr>
              <a:stCxn id="7723" idx="6"/>
              <a:endCxn id="7724"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7727" name="Google Shape;7727;p77"/>
            <p:cNvCxnSpPr>
              <a:stCxn id="7724" idx="4"/>
              <a:endCxn id="7728"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7729" name="Google Shape;7729;p77"/>
            <p:cNvCxnSpPr>
              <a:stCxn id="7728" idx="6"/>
              <a:endCxn id="7725"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7730" name="Google Shape;7730;p77"/>
            <p:cNvCxnSpPr>
              <a:stCxn id="7725" idx="4"/>
              <a:endCxn id="7731"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7728" name="Google Shape;7728;p77"/>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7"/>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7"/>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33" name="Google Shape;7733;p77"/>
            <p:cNvCxnSpPr>
              <a:endCxn id="7732"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7734" name="Google Shape;7734;p77"/>
          <p:cNvGrpSpPr/>
          <p:nvPr/>
        </p:nvGrpSpPr>
        <p:grpSpPr>
          <a:xfrm>
            <a:off x="3507503" y="1185917"/>
            <a:ext cx="1637968" cy="154942"/>
            <a:chOff x="238125" y="2506075"/>
            <a:chExt cx="7115411" cy="673075"/>
          </a:xfrm>
        </p:grpSpPr>
        <p:sp>
          <p:nvSpPr>
            <p:cNvPr id="7735" name="Google Shape;7735;p7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7"/>
          <p:cNvGrpSpPr/>
          <p:nvPr/>
        </p:nvGrpSpPr>
        <p:grpSpPr>
          <a:xfrm>
            <a:off x="746187" y="1507514"/>
            <a:ext cx="2476762" cy="91743"/>
            <a:chOff x="1464850" y="436376"/>
            <a:chExt cx="6001362" cy="222300"/>
          </a:xfrm>
        </p:grpSpPr>
        <p:sp>
          <p:nvSpPr>
            <p:cNvPr id="7741" name="Google Shape;7741;p77"/>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7"/>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7"/>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7"/>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7"/>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46" name="Google Shape;7746;p77"/>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7747" name="Google Shape;7747;p77"/>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7748" name="Google Shape;7748;p77"/>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7749" name="Google Shape;7749;p77"/>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7750" name="Google Shape;7750;p77"/>
          <p:cNvGrpSpPr/>
          <p:nvPr/>
        </p:nvGrpSpPr>
        <p:grpSpPr>
          <a:xfrm>
            <a:off x="732455" y="2742980"/>
            <a:ext cx="1452862" cy="651872"/>
            <a:chOff x="803162" y="2667727"/>
            <a:chExt cx="1412054" cy="633562"/>
          </a:xfrm>
        </p:grpSpPr>
        <p:cxnSp>
          <p:nvCxnSpPr>
            <p:cNvPr id="7751" name="Google Shape;7751;p77"/>
            <p:cNvCxnSpPr>
              <a:stCxn id="7752" idx="2"/>
              <a:endCxn id="7753" idx="0"/>
            </p:cNvCxnSpPr>
            <p:nvPr/>
          </p:nvCxnSpPr>
          <p:spPr>
            <a:xfrm flipH="1" rot="-5400000">
              <a:off x="1629188" y="267277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754" name="Google Shape;7754;p77"/>
            <p:cNvCxnSpPr>
              <a:stCxn id="7755" idx="0"/>
              <a:endCxn id="7752" idx="2"/>
            </p:cNvCxnSpPr>
            <p:nvPr/>
          </p:nvCxnSpPr>
          <p:spPr>
            <a:xfrm rot="-5400000">
              <a:off x="1259904"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756" name="Google Shape;7756;p77"/>
            <p:cNvCxnSpPr>
              <a:stCxn id="7755" idx="2"/>
              <a:endCxn id="7757" idx="0"/>
            </p:cNvCxnSpPr>
            <p:nvPr/>
          </p:nvCxnSpPr>
          <p:spPr>
            <a:xfrm flipH="1" rot="-5400000">
              <a:off x="1163454" y="3023483"/>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758" name="Google Shape;7758;p77"/>
            <p:cNvCxnSpPr>
              <a:stCxn id="7759" idx="0"/>
              <a:endCxn id="7755" idx="2"/>
            </p:cNvCxnSpPr>
            <p:nvPr/>
          </p:nvCxnSpPr>
          <p:spPr>
            <a:xfrm rot="-5400000">
              <a:off x="987135"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760" name="Google Shape;7760;p77"/>
            <p:cNvCxnSpPr>
              <a:stCxn id="7753" idx="2"/>
              <a:endCxn id="7761" idx="0"/>
            </p:cNvCxnSpPr>
            <p:nvPr/>
          </p:nvCxnSpPr>
          <p:spPr>
            <a:xfrm flipH="1" rot="-5400000">
              <a:off x="1902022" y="3023483"/>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762" name="Google Shape;7762;p77"/>
            <p:cNvCxnSpPr>
              <a:stCxn id="7763" idx="0"/>
              <a:endCxn id="7753" idx="2"/>
            </p:cNvCxnSpPr>
            <p:nvPr/>
          </p:nvCxnSpPr>
          <p:spPr>
            <a:xfrm rot="-5400000">
              <a:off x="1725705"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7759" name="Google Shape;7759;p77"/>
            <p:cNvSpPr/>
            <p:nvPr/>
          </p:nvSpPr>
          <p:spPr>
            <a:xfrm>
              <a:off x="803162" y="3176238"/>
              <a:ext cx="320848" cy="125051"/>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757" name="Google Shape;7757;p77"/>
            <p:cNvSpPr/>
            <p:nvPr/>
          </p:nvSpPr>
          <p:spPr>
            <a:xfrm>
              <a:off x="1155799" y="3176238"/>
              <a:ext cx="320848" cy="125051"/>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763" name="Google Shape;7763;p77"/>
            <p:cNvSpPr/>
            <p:nvPr/>
          </p:nvSpPr>
          <p:spPr>
            <a:xfrm>
              <a:off x="1541731" y="3176238"/>
              <a:ext cx="320848" cy="125051"/>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761" name="Google Shape;7761;p77"/>
            <p:cNvSpPr/>
            <p:nvPr/>
          </p:nvSpPr>
          <p:spPr>
            <a:xfrm>
              <a:off x="1894368" y="3176238"/>
              <a:ext cx="320848" cy="125051"/>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753" name="Google Shape;7753;p77"/>
            <p:cNvSpPr/>
            <p:nvPr/>
          </p:nvSpPr>
          <p:spPr>
            <a:xfrm>
              <a:off x="1718048" y="2921982"/>
              <a:ext cx="320848" cy="125051"/>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755" name="Google Shape;7755;p77"/>
            <p:cNvSpPr/>
            <p:nvPr/>
          </p:nvSpPr>
          <p:spPr>
            <a:xfrm>
              <a:off x="979480" y="2921982"/>
              <a:ext cx="320848" cy="125051"/>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752" name="Google Shape;7752;p77"/>
            <p:cNvSpPr/>
            <p:nvPr/>
          </p:nvSpPr>
          <p:spPr>
            <a:xfrm>
              <a:off x="1348764" y="2667727"/>
              <a:ext cx="320848" cy="125051"/>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764" name="Google Shape;7764;p77"/>
          <p:cNvGrpSpPr/>
          <p:nvPr/>
        </p:nvGrpSpPr>
        <p:grpSpPr>
          <a:xfrm>
            <a:off x="732447" y="1178518"/>
            <a:ext cx="2518423" cy="209218"/>
            <a:chOff x="803154" y="1111966"/>
            <a:chExt cx="2447684" cy="203341"/>
          </a:xfrm>
        </p:grpSpPr>
        <p:grpSp>
          <p:nvGrpSpPr>
            <p:cNvPr id="7765" name="Google Shape;7765;p77"/>
            <p:cNvGrpSpPr/>
            <p:nvPr/>
          </p:nvGrpSpPr>
          <p:grpSpPr>
            <a:xfrm>
              <a:off x="1958180" y="1111966"/>
              <a:ext cx="588019" cy="121396"/>
              <a:chOff x="4808316" y="2800065"/>
              <a:chExt cx="1999386" cy="412910"/>
            </a:xfrm>
          </p:grpSpPr>
          <p:sp>
            <p:nvSpPr>
              <p:cNvPr id="7766" name="Google Shape;7766;p77"/>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7" name="Google Shape;7767;p77"/>
              <p:cNvGrpSpPr/>
              <p:nvPr/>
            </p:nvGrpSpPr>
            <p:grpSpPr>
              <a:xfrm>
                <a:off x="4808316" y="2800065"/>
                <a:ext cx="92400" cy="411825"/>
                <a:chOff x="845575" y="2563700"/>
                <a:chExt cx="92400" cy="411825"/>
              </a:xfrm>
            </p:grpSpPr>
            <p:cxnSp>
              <p:nvCxnSpPr>
                <p:cNvPr id="7768" name="Google Shape;7768;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769" name="Google Shape;7769;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770" name="Google Shape;7770;p77"/>
            <p:cNvCxnSpPr/>
            <p:nvPr/>
          </p:nvCxnSpPr>
          <p:spPr>
            <a:xfrm>
              <a:off x="3237251" y="1127387"/>
              <a:ext cx="0" cy="105664"/>
            </a:xfrm>
            <a:prstGeom prst="straightConnector1">
              <a:avLst/>
            </a:prstGeom>
            <a:noFill/>
            <a:ln cap="flat" cmpd="sng" w="9525">
              <a:solidFill>
                <a:srgbClr val="667E92"/>
              </a:solidFill>
              <a:prstDash val="solid"/>
              <a:round/>
              <a:headEnd len="sm" w="sm" type="none"/>
              <a:tailEnd len="sm" w="sm" type="none"/>
            </a:ln>
          </p:spPr>
        </p:cxnSp>
        <p:sp>
          <p:nvSpPr>
            <p:cNvPr id="7771" name="Google Shape;7771;p77"/>
            <p:cNvSpPr/>
            <p:nvPr/>
          </p:nvSpPr>
          <p:spPr>
            <a:xfrm>
              <a:off x="3223663" y="1111974"/>
              <a:ext cx="27175" cy="27166"/>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2" name="Google Shape;7772;p77"/>
            <p:cNvGrpSpPr/>
            <p:nvPr/>
          </p:nvGrpSpPr>
          <p:grpSpPr>
            <a:xfrm>
              <a:off x="803154" y="1112063"/>
              <a:ext cx="591111" cy="121410"/>
              <a:chOff x="803154" y="1112063"/>
              <a:chExt cx="591111" cy="121410"/>
            </a:xfrm>
          </p:grpSpPr>
          <p:grpSp>
            <p:nvGrpSpPr>
              <p:cNvPr id="7773" name="Google Shape;7773;p77"/>
              <p:cNvGrpSpPr/>
              <p:nvPr/>
            </p:nvGrpSpPr>
            <p:grpSpPr>
              <a:xfrm>
                <a:off x="803154" y="1112063"/>
                <a:ext cx="27174" cy="121091"/>
                <a:chOff x="845575" y="2563700"/>
                <a:chExt cx="92400" cy="411825"/>
              </a:xfrm>
            </p:grpSpPr>
            <p:cxnSp>
              <p:nvCxnSpPr>
                <p:cNvPr id="7774" name="Google Shape;7774;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775" name="Google Shape;7775;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6" name="Google Shape;7776;p77"/>
              <p:cNvSpPr/>
              <p:nvPr/>
            </p:nvSpPr>
            <p:spPr>
              <a:xfrm>
                <a:off x="818321" y="1194219"/>
                <a:ext cx="575943" cy="39254"/>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77"/>
            <p:cNvGrpSpPr/>
            <p:nvPr/>
          </p:nvGrpSpPr>
          <p:grpSpPr>
            <a:xfrm>
              <a:off x="1381934" y="1194217"/>
              <a:ext cx="588259" cy="121091"/>
              <a:chOff x="1381934" y="1194217"/>
              <a:chExt cx="588259" cy="121091"/>
            </a:xfrm>
          </p:grpSpPr>
          <p:grpSp>
            <p:nvGrpSpPr>
              <p:cNvPr id="7778" name="Google Shape;7778;p77"/>
              <p:cNvGrpSpPr/>
              <p:nvPr/>
            </p:nvGrpSpPr>
            <p:grpSpPr>
              <a:xfrm rot="10800000">
                <a:off x="1381934" y="1194217"/>
                <a:ext cx="27174" cy="121091"/>
                <a:chOff x="2070100" y="2563700"/>
                <a:chExt cx="92400" cy="411825"/>
              </a:xfrm>
            </p:grpSpPr>
            <p:cxnSp>
              <p:nvCxnSpPr>
                <p:cNvPr id="7779" name="Google Shape;7779;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780" name="Google Shape;7780;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1" name="Google Shape;7781;p77"/>
              <p:cNvSpPr/>
              <p:nvPr/>
            </p:nvSpPr>
            <p:spPr>
              <a:xfrm>
                <a:off x="1394250" y="1194219"/>
                <a:ext cx="575943" cy="39254"/>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7"/>
            <p:cNvGrpSpPr/>
            <p:nvPr/>
          </p:nvGrpSpPr>
          <p:grpSpPr>
            <a:xfrm>
              <a:off x="2532104" y="1194217"/>
              <a:ext cx="704905" cy="121091"/>
              <a:chOff x="2532104" y="1194217"/>
              <a:chExt cx="704905" cy="121091"/>
            </a:xfrm>
          </p:grpSpPr>
          <p:grpSp>
            <p:nvGrpSpPr>
              <p:cNvPr id="7783" name="Google Shape;7783;p77"/>
              <p:cNvGrpSpPr/>
              <p:nvPr/>
            </p:nvGrpSpPr>
            <p:grpSpPr>
              <a:xfrm rot="10800000">
                <a:off x="2532104" y="1194217"/>
                <a:ext cx="27174" cy="121091"/>
                <a:chOff x="2070100" y="2563700"/>
                <a:chExt cx="92400" cy="411825"/>
              </a:xfrm>
            </p:grpSpPr>
            <p:cxnSp>
              <p:nvCxnSpPr>
                <p:cNvPr id="7784" name="Google Shape;7784;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785" name="Google Shape;7785;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6" name="Google Shape;7786;p77"/>
              <p:cNvSpPr/>
              <p:nvPr/>
            </p:nvSpPr>
            <p:spPr>
              <a:xfrm>
                <a:off x="2546107" y="1194219"/>
                <a:ext cx="690902" cy="39254"/>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87" name="Google Shape;7787;p77"/>
          <p:cNvGrpSpPr/>
          <p:nvPr/>
        </p:nvGrpSpPr>
        <p:grpSpPr>
          <a:xfrm>
            <a:off x="3525467" y="3875150"/>
            <a:ext cx="1567778" cy="491677"/>
            <a:chOff x="5194708" y="3484366"/>
            <a:chExt cx="3148148" cy="987304"/>
          </a:xfrm>
        </p:grpSpPr>
        <p:grpSp>
          <p:nvGrpSpPr>
            <p:cNvPr id="7788" name="Google Shape;7788;p77"/>
            <p:cNvGrpSpPr/>
            <p:nvPr/>
          </p:nvGrpSpPr>
          <p:grpSpPr>
            <a:xfrm>
              <a:off x="7531521" y="3484366"/>
              <a:ext cx="811335" cy="987304"/>
              <a:chOff x="3379425" y="1617275"/>
              <a:chExt cx="1090650" cy="1327200"/>
            </a:xfrm>
          </p:grpSpPr>
          <p:sp>
            <p:nvSpPr>
              <p:cNvPr id="7789" name="Google Shape;7789;p7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77"/>
            <p:cNvGrpSpPr/>
            <p:nvPr/>
          </p:nvGrpSpPr>
          <p:grpSpPr>
            <a:xfrm>
              <a:off x="6752546" y="3484366"/>
              <a:ext cx="811428" cy="987304"/>
              <a:chOff x="2332275" y="1617275"/>
              <a:chExt cx="1090775" cy="1327200"/>
            </a:xfrm>
          </p:grpSpPr>
          <p:sp>
            <p:nvSpPr>
              <p:cNvPr id="7793" name="Google Shape;7793;p7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77"/>
            <p:cNvGrpSpPr/>
            <p:nvPr/>
          </p:nvGrpSpPr>
          <p:grpSpPr>
            <a:xfrm>
              <a:off x="5973664" y="3484366"/>
              <a:ext cx="811335" cy="987304"/>
              <a:chOff x="1285250" y="1617275"/>
              <a:chExt cx="1090650" cy="1327200"/>
            </a:xfrm>
          </p:grpSpPr>
          <p:sp>
            <p:nvSpPr>
              <p:cNvPr id="7797" name="Google Shape;7797;p7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7"/>
            <p:cNvGrpSpPr/>
            <p:nvPr/>
          </p:nvGrpSpPr>
          <p:grpSpPr>
            <a:xfrm>
              <a:off x="5194708" y="3484366"/>
              <a:ext cx="811409" cy="987304"/>
              <a:chOff x="238125" y="1617275"/>
              <a:chExt cx="1090750" cy="1327200"/>
            </a:xfrm>
          </p:grpSpPr>
          <p:sp>
            <p:nvSpPr>
              <p:cNvPr id="7801" name="Google Shape;7801;p7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04" name="Google Shape;7804;p77"/>
          <p:cNvGrpSpPr/>
          <p:nvPr/>
        </p:nvGrpSpPr>
        <p:grpSpPr>
          <a:xfrm>
            <a:off x="3486076" y="3355561"/>
            <a:ext cx="1616964" cy="346256"/>
            <a:chOff x="1808063" y="4294338"/>
            <a:chExt cx="3370782" cy="721817"/>
          </a:xfrm>
        </p:grpSpPr>
        <p:sp>
          <p:nvSpPr>
            <p:cNvPr id="7805" name="Google Shape;7805;p7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77"/>
          <p:cNvGrpSpPr/>
          <p:nvPr/>
        </p:nvGrpSpPr>
        <p:grpSpPr>
          <a:xfrm>
            <a:off x="764288" y="3641590"/>
            <a:ext cx="1295882" cy="646587"/>
            <a:chOff x="834100" y="3642869"/>
            <a:chExt cx="1259483" cy="628426"/>
          </a:xfrm>
        </p:grpSpPr>
        <p:sp>
          <p:nvSpPr>
            <p:cNvPr id="7816" name="Google Shape;7816;p77"/>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7"/>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7"/>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7"/>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7"/>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7"/>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7"/>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7"/>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7"/>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7"/>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7"/>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7"/>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7"/>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7"/>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7"/>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7"/>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7"/>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7"/>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7"/>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7"/>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7"/>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7"/>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7"/>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7"/>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7"/>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1" name="Google Shape;7841;p77"/>
            <p:cNvGrpSpPr/>
            <p:nvPr/>
          </p:nvGrpSpPr>
          <p:grpSpPr>
            <a:xfrm>
              <a:off x="1360364" y="3847835"/>
              <a:ext cx="208119" cy="224359"/>
              <a:chOff x="1360769" y="3847100"/>
              <a:chExt cx="208119" cy="224359"/>
            </a:xfrm>
          </p:grpSpPr>
          <p:sp>
            <p:nvSpPr>
              <p:cNvPr id="7842" name="Google Shape;7842;p77"/>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7"/>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7"/>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7"/>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7"/>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7"/>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7"/>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7"/>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7"/>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7"/>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7"/>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7"/>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7"/>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7"/>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7"/>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7"/>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7"/>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7"/>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7"/>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7"/>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2" name="Google Shape;7862;p77"/>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7"/>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7"/>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7"/>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7"/>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7"/>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7"/>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7"/>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7"/>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7"/>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7"/>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7"/>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7"/>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7"/>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77"/>
          <p:cNvGrpSpPr/>
          <p:nvPr/>
        </p:nvGrpSpPr>
        <p:grpSpPr>
          <a:xfrm rot="5400000">
            <a:off x="5977401" y="3438087"/>
            <a:ext cx="164064" cy="1414916"/>
            <a:chOff x="4428249" y="1369375"/>
            <a:chExt cx="36905" cy="429569"/>
          </a:xfrm>
        </p:grpSpPr>
        <p:sp>
          <p:nvSpPr>
            <p:cNvPr id="7877" name="Google Shape;7877;p77"/>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7"/>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7"/>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7"/>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7"/>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7"/>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7"/>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7"/>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7"/>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7"/>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7"/>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7"/>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7"/>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7"/>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7"/>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7"/>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7"/>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7"/>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7"/>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7"/>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7"/>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7"/>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7"/>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7"/>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7"/>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7"/>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7"/>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7"/>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7"/>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7"/>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7"/>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7"/>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7"/>
          <p:cNvGrpSpPr/>
          <p:nvPr/>
        </p:nvGrpSpPr>
        <p:grpSpPr>
          <a:xfrm flipH="1" rot="10800000">
            <a:off x="5349830" y="3026630"/>
            <a:ext cx="1419207" cy="24808"/>
            <a:chOff x="219558" y="4738465"/>
            <a:chExt cx="5852400" cy="102300"/>
          </a:xfrm>
        </p:grpSpPr>
        <p:cxnSp>
          <p:nvCxnSpPr>
            <p:cNvPr id="7910" name="Google Shape;7910;p77"/>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7911" name="Google Shape;7911;p77"/>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7"/>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7"/>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7"/>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7"/>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77"/>
          <p:cNvGrpSpPr/>
          <p:nvPr/>
        </p:nvGrpSpPr>
        <p:grpSpPr>
          <a:xfrm>
            <a:off x="5361148" y="3399694"/>
            <a:ext cx="1396570" cy="385016"/>
            <a:chOff x="5286284" y="2966544"/>
            <a:chExt cx="1396570" cy="385016"/>
          </a:xfrm>
        </p:grpSpPr>
        <p:cxnSp>
          <p:nvCxnSpPr>
            <p:cNvPr id="7917" name="Google Shape;7917;p77"/>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7918" name="Google Shape;7918;p77"/>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7919" name="Google Shape;7919;p77"/>
            <p:cNvGrpSpPr/>
            <p:nvPr/>
          </p:nvGrpSpPr>
          <p:grpSpPr>
            <a:xfrm>
              <a:off x="5287688" y="3173364"/>
              <a:ext cx="1395166" cy="74015"/>
              <a:chOff x="5287688" y="3173364"/>
              <a:chExt cx="1395166" cy="74015"/>
            </a:xfrm>
          </p:grpSpPr>
          <p:cxnSp>
            <p:nvCxnSpPr>
              <p:cNvPr id="7920" name="Google Shape;7920;p77"/>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7921" name="Google Shape;7921;p77"/>
              <p:cNvCxnSpPr/>
              <p:nvPr/>
            </p:nvCxnSpPr>
            <p:spPr>
              <a:xfrm>
                <a:off x="5287688" y="3210371"/>
                <a:ext cx="1394835" cy="0"/>
              </a:xfrm>
              <a:prstGeom prst="straightConnector1">
                <a:avLst/>
              </a:prstGeom>
              <a:noFill/>
              <a:ln cap="flat" cmpd="sng" w="9525">
                <a:solidFill>
                  <a:srgbClr val="5F7D95"/>
                </a:solidFill>
                <a:prstDash val="solid"/>
                <a:round/>
                <a:headEnd len="med" w="med" type="none"/>
                <a:tailEnd len="med" w="med" type="none"/>
              </a:ln>
            </p:spPr>
          </p:cxnSp>
          <p:cxnSp>
            <p:nvCxnSpPr>
              <p:cNvPr id="7922" name="Google Shape;7922;p77"/>
              <p:cNvCxnSpPr/>
              <p:nvPr/>
            </p:nvCxnSpPr>
            <p:spPr>
              <a:xfrm>
                <a:off x="5518476" y="3173364"/>
                <a:ext cx="0" cy="74015"/>
              </a:xfrm>
              <a:prstGeom prst="straightConnector1">
                <a:avLst/>
              </a:prstGeom>
              <a:noFill/>
              <a:ln cap="flat" cmpd="sng" w="9525">
                <a:solidFill>
                  <a:srgbClr val="5F7D95"/>
                </a:solidFill>
                <a:prstDash val="solid"/>
                <a:round/>
                <a:headEnd len="med" w="med" type="none"/>
                <a:tailEnd len="med" w="med" type="none"/>
              </a:ln>
            </p:spPr>
          </p:cxnSp>
          <p:cxnSp>
            <p:nvCxnSpPr>
              <p:cNvPr id="7923" name="Google Shape;7923;p77"/>
              <p:cNvCxnSpPr/>
              <p:nvPr/>
            </p:nvCxnSpPr>
            <p:spPr>
              <a:xfrm>
                <a:off x="5287935" y="3173364"/>
                <a:ext cx="0" cy="74015"/>
              </a:xfrm>
              <a:prstGeom prst="straightConnector1">
                <a:avLst/>
              </a:prstGeom>
              <a:noFill/>
              <a:ln cap="flat" cmpd="sng" w="9525">
                <a:solidFill>
                  <a:srgbClr val="5F7D95"/>
                </a:solidFill>
                <a:prstDash val="solid"/>
                <a:round/>
                <a:headEnd len="med" w="med" type="none"/>
                <a:tailEnd len="med" w="med" type="none"/>
              </a:ln>
            </p:spPr>
          </p:cxnSp>
          <p:cxnSp>
            <p:nvCxnSpPr>
              <p:cNvPr id="7924" name="Google Shape;7924;p77"/>
              <p:cNvCxnSpPr/>
              <p:nvPr/>
            </p:nvCxnSpPr>
            <p:spPr>
              <a:xfrm>
                <a:off x="5751239" y="3173364"/>
                <a:ext cx="0" cy="74015"/>
              </a:xfrm>
              <a:prstGeom prst="straightConnector1">
                <a:avLst/>
              </a:prstGeom>
              <a:noFill/>
              <a:ln cap="flat" cmpd="sng" w="9525">
                <a:solidFill>
                  <a:srgbClr val="5F7D95"/>
                </a:solidFill>
                <a:prstDash val="solid"/>
                <a:round/>
                <a:headEnd len="med" w="med" type="none"/>
                <a:tailEnd len="med" w="med" type="none"/>
              </a:ln>
            </p:spPr>
          </p:cxnSp>
          <p:cxnSp>
            <p:nvCxnSpPr>
              <p:cNvPr id="7925" name="Google Shape;7925;p77"/>
              <p:cNvCxnSpPr/>
              <p:nvPr/>
            </p:nvCxnSpPr>
            <p:spPr>
              <a:xfrm>
                <a:off x="5982252" y="3173364"/>
                <a:ext cx="0" cy="74015"/>
              </a:xfrm>
              <a:prstGeom prst="straightConnector1">
                <a:avLst/>
              </a:prstGeom>
              <a:noFill/>
              <a:ln cap="flat" cmpd="sng" w="9525">
                <a:solidFill>
                  <a:srgbClr val="5F7D95"/>
                </a:solidFill>
                <a:prstDash val="solid"/>
                <a:round/>
                <a:headEnd len="med" w="med" type="none"/>
                <a:tailEnd len="med" w="med" type="none"/>
              </a:ln>
            </p:spPr>
          </p:cxnSp>
          <p:cxnSp>
            <p:nvCxnSpPr>
              <p:cNvPr id="7926" name="Google Shape;7926;p77"/>
              <p:cNvCxnSpPr/>
              <p:nvPr/>
            </p:nvCxnSpPr>
            <p:spPr>
              <a:xfrm>
                <a:off x="6216184" y="3173364"/>
                <a:ext cx="0" cy="74015"/>
              </a:xfrm>
              <a:prstGeom prst="straightConnector1">
                <a:avLst/>
              </a:prstGeom>
              <a:noFill/>
              <a:ln cap="flat" cmpd="sng" w="9525">
                <a:solidFill>
                  <a:srgbClr val="5F7D95"/>
                </a:solidFill>
                <a:prstDash val="solid"/>
                <a:round/>
                <a:headEnd len="med" w="med" type="none"/>
                <a:tailEnd len="med" w="med" type="none"/>
              </a:ln>
            </p:spPr>
          </p:cxnSp>
          <p:cxnSp>
            <p:nvCxnSpPr>
              <p:cNvPr id="7927" name="Google Shape;7927;p77"/>
              <p:cNvCxnSpPr/>
              <p:nvPr/>
            </p:nvCxnSpPr>
            <p:spPr>
              <a:xfrm>
                <a:off x="6449534" y="3173364"/>
                <a:ext cx="0" cy="74015"/>
              </a:xfrm>
              <a:prstGeom prst="straightConnector1">
                <a:avLst/>
              </a:prstGeom>
              <a:noFill/>
              <a:ln cap="flat" cmpd="sng" w="9525">
                <a:solidFill>
                  <a:srgbClr val="5F7D95"/>
                </a:solidFill>
                <a:prstDash val="solid"/>
                <a:round/>
                <a:headEnd len="med" w="med" type="none"/>
                <a:tailEnd len="med" w="med" type="none"/>
              </a:ln>
            </p:spPr>
          </p:cxnSp>
        </p:grpSp>
        <p:cxnSp>
          <p:nvCxnSpPr>
            <p:cNvPr id="7928" name="Google Shape;7928;p77"/>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7929" name="Google Shape;7929;p77"/>
          <p:cNvGrpSpPr/>
          <p:nvPr/>
        </p:nvGrpSpPr>
        <p:grpSpPr>
          <a:xfrm>
            <a:off x="2047214" y="1818470"/>
            <a:ext cx="1182276" cy="662027"/>
            <a:chOff x="2029517" y="1732295"/>
            <a:chExt cx="1149068" cy="643432"/>
          </a:xfrm>
        </p:grpSpPr>
        <p:grpSp>
          <p:nvGrpSpPr>
            <p:cNvPr id="7930" name="Google Shape;7930;p77"/>
            <p:cNvGrpSpPr/>
            <p:nvPr/>
          </p:nvGrpSpPr>
          <p:grpSpPr>
            <a:xfrm>
              <a:off x="2708660" y="1746937"/>
              <a:ext cx="455427" cy="244429"/>
              <a:chOff x="2700693" y="1746937"/>
              <a:chExt cx="455427" cy="244429"/>
            </a:xfrm>
          </p:grpSpPr>
          <p:grpSp>
            <p:nvGrpSpPr>
              <p:cNvPr id="7931" name="Google Shape;7931;p77"/>
              <p:cNvGrpSpPr/>
              <p:nvPr/>
            </p:nvGrpSpPr>
            <p:grpSpPr>
              <a:xfrm>
                <a:off x="2905682" y="1782817"/>
                <a:ext cx="250438" cy="208549"/>
                <a:chOff x="2905682" y="1782817"/>
                <a:chExt cx="250438" cy="208549"/>
              </a:xfrm>
            </p:grpSpPr>
            <p:cxnSp>
              <p:nvCxnSpPr>
                <p:cNvPr id="7932" name="Google Shape;7932;p77"/>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933" name="Google Shape;7933;p77"/>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77"/>
              <p:cNvGrpSpPr/>
              <p:nvPr/>
            </p:nvGrpSpPr>
            <p:grpSpPr>
              <a:xfrm>
                <a:off x="2700693" y="1746937"/>
                <a:ext cx="449967" cy="72374"/>
                <a:chOff x="2700693" y="1746937"/>
                <a:chExt cx="449967" cy="72374"/>
              </a:xfrm>
            </p:grpSpPr>
            <p:cxnSp>
              <p:nvCxnSpPr>
                <p:cNvPr id="7935" name="Google Shape;7935;p77"/>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936" name="Google Shape;7936;p77"/>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37" name="Google Shape;7937;p77"/>
            <p:cNvGrpSpPr/>
            <p:nvPr/>
          </p:nvGrpSpPr>
          <p:grpSpPr>
            <a:xfrm>
              <a:off x="2029517" y="1732295"/>
              <a:ext cx="1149068" cy="643432"/>
              <a:chOff x="2029517" y="1732295"/>
              <a:chExt cx="1149068" cy="643432"/>
            </a:xfrm>
          </p:grpSpPr>
          <p:grpSp>
            <p:nvGrpSpPr>
              <p:cNvPr id="7938" name="Google Shape;7938;p77"/>
              <p:cNvGrpSpPr/>
              <p:nvPr/>
            </p:nvGrpSpPr>
            <p:grpSpPr>
              <a:xfrm>
                <a:off x="2703618" y="2103152"/>
                <a:ext cx="474966" cy="260017"/>
                <a:chOff x="2703618" y="2103152"/>
                <a:chExt cx="474966" cy="260017"/>
              </a:xfrm>
            </p:grpSpPr>
            <p:grpSp>
              <p:nvGrpSpPr>
                <p:cNvPr id="7939" name="Google Shape;7939;p77"/>
                <p:cNvGrpSpPr/>
                <p:nvPr/>
              </p:nvGrpSpPr>
              <p:grpSpPr>
                <a:xfrm>
                  <a:off x="2703618" y="2290640"/>
                  <a:ext cx="450291" cy="72529"/>
                  <a:chOff x="2703618" y="2290640"/>
                  <a:chExt cx="450291" cy="72529"/>
                </a:xfrm>
              </p:grpSpPr>
              <p:cxnSp>
                <p:nvCxnSpPr>
                  <p:cNvPr id="7940" name="Google Shape;7940;p77"/>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941" name="Google Shape;7941;p77"/>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7"/>
                <p:cNvGrpSpPr/>
                <p:nvPr/>
              </p:nvGrpSpPr>
              <p:grpSpPr>
                <a:xfrm>
                  <a:off x="2908607" y="2103152"/>
                  <a:ext cx="269977" cy="223538"/>
                  <a:chOff x="2908607" y="2103152"/>
                  <a:chExt cx="269977" cy="223538"/>
                </a:xfrm>
              </p:grpSpPr>
              <p:cxnSp>
                <p:nvCxnSpPr>
                  <p:cNvPr id="7943" name="Google Shape;7943;p77"/>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944" name="Google Shape;7944;p77"/>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45" name="Google Shape;7945;p77"/>
              <p:cNvGrpSpPr/>
              <p:nvPr/>
            </p:nvGrpSpPr>
            <p:grpSpPr>
              <a:xfrm>
                <a:off x="2029517" y="1732295"/>
                <a:ext cx="685827" cy="643432"/>
                <a:chOff x="2029517" y="1732295"/>
                <a:chExt cx="685827" cy="643432"/>
              </a:xfrm>
            </p:grpSpPr>
            <p:sp>
              <p:nvSpPr>
                <p:cNvPr id="7946" name="Google Shape;7946;p77"/>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7" name="Google Shape;7947;p77"/>
                <p:cNvGrpSpPr/>
                <p:nvPr/>
              </p:nvGrpSpPr>
              <p:grpSpPr>
                <a:xfrm>
                  <a:off x="2158948" y="1732295"/>
                  <a:ext cx="556396" cy="333108"/>
                  <a:chOff x="2158948" y="1732295"/>
                  <a:chExt cx="556396" cy="333108"/>
                </a:xfrm>
              </p:grpSpPr>
              <p:cxnSp>
                <p:nvCxnSpPr>
                  <p:cNvPr id="7948" name="Google Shape;7948;p77"/>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949" name="Google Shape;7949;p77"/>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77"/>
                <p:cNvGrpSpPr/>
                <p:nvPr/>
              </p:nvGrpSpPr>
              <p:grpSpPr>
                <a:xfrm>
                  <a:off x="2159908" y="2065057"/>
                  <a:ext cx="550884" cy="310670"/>
                  <a:chOff x="2159908" y="2065057"/>
                  <a:chExt cx="550884" cy="310670"/>
                </a:xfrm>
              </p:grpSpPr>
              <p:cxnSp>
                <p:nvCxnSpPr>
                  <p:cNvPr id="7951" name="Google Shape;7951;p77"/>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952" name="Google Shape;7952;p77"/>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953" name="Google Shape;7953;p77"/>
          <p:cNvGrpSpPr/>
          <p:nvPr/>
        </p:nvGrpSpPr>
        <p:grpSpPr>
          <a:xfrm>
            <a:off x="732462" y="1766083"/>
            <a:ext cx="962651" cy="810058"/>
            <a:chOff x="732462" y="1766083"/>
            <a:chExt cx="962651" cy="810058"/>
          </a:xfrm>
        </p:grpSpPr>
        <p:grpSp>
          <p:nvGrpSpPr>
            <p:cNvPr id="7954" name="Google Shape;7954;p77"/>
            <p:cNvGrpSpPr/>
            <p:nvPr/>
          </p:nvGrpSpPr>
          <p:grpSpPr>
            <a:xfrm>
              <a:off x="732462" y="1908333"/>
              <a:ext cx="339364" cy="524749"/>
              <a:chOff x="844912" y="1819635"/>
              <a:chExt cx="329831" cy="510010"/>
            </a:xfrm>
          </p:grpSpPr>
          <p:sp>
            <p:nvSpPr>
              <p:cNvPr id="7955" name="Google Shape;7955;p77"/>
              <p:cNvSpPr/>
              <p:nvPr/>
            </p:nvSpPr>
            <p:spPr>
              <a:xfrm>
                <a:off x="844912" y="2015566"/>
                <a:ext cx="118261" cy="11845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7"/>
              <p:cNvSpPr/>
              <p:nvPr/>
            </p:nvSpPr>
            <p:spPr>
              <a:xfrm>
                <a:off x="1013654" y="2074499"/>
                <a:ext cx="148123" cy="2382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7"/>
              <p:cNvSpPr/>
              <p:nvPr/>
            </p:nvSpPr>
            <p:spPr>
              <a:xfrm>
                <a:off x="1013654" y="1836607"/>
                <a:ext cx="148123" cy="2382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7"/>
              <p:cNvSpPr/>
              <p:nvPr/>
            </p:nvSpPr>
            <p:spPr>
              <a:xfrm>
                <a:off x="1004031" y="2056625"/>
                <a:ext cx="35952" cy="35952"/>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7"/>
              <p:cNvSpPr/>
              <p:nvPr/>
            </p:nvSpPr>
            <p:spPr>
              <a:xfrm>
                <a:off x="1149398" y="2295742"/>
                <a:ext cx="25346" cy="33902"/>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7"/>
              <p:cNvSpPr/>
              <p:nvPr/>
            </p:nvSpPr>
            <p:spPr>
              <a:xfrm>
                <a:off x="1149398" y="1819635"/>
                <a:ext cx="25346" cy="34026"/>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77"/>
            <p:cNvGrpSpPr/>
            <p:nvPr/>
          </p:nvGrpSpPr>
          <p:grpSpPr>
            <a:xfrm>
              <a:off x="1184858" y="2256650"/>
              <a:ext cx="510255" cy="319491"/>
              <a:chOff x="1284601" y="2158168"/>
              <a:chExt cx="495923" cy="310517"/>
            </a:xfrm>
          </p:grpSpPr>
          <p:sp>
            <p:nvSpPr>
              <p:cNvPr id="7962" name="Google Shape;7962;p77"/>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3" name="Google Shape;7963;p77"/>
              <p:cNvGrpSpPr/>
              <p:nvPr/>
            </p:nvGrpSpPr>
            <p:grpSpPr>
              <a:xfrm>
                <a:off x="1507666" y="2158168"/>
                <a:ext cx="272858" cy="310517"/>
                <a:chOff x="1507666" y="2158168"/>
                <a:chExt cx="272858" cy="310517"/>
              </a:xfrm>
            </p:grpSpPr>
            <p:grpSp>
              <p:nvGrpSpPr>
                <p:cNvPr id="7964" name="Google Shape;7964;p77"/>
                <p:cNvGrpSpPr/>
                <p:nvPr/>
              </p:nvGrpSpPr>
              <p:grpSpPr>
                <a:xfrm>
                  <a:off x="1507666" y="2176104"/>
                  <a:ext cx="166390" cy="273143"/>
                  <a:chOff x="1507666" y="2176104"/>
                  <a:chExt cx="166390" cy="273143"/>
                </a:xfrm>
              </p:grpSpPr>
              <p:sp>
                <p:nvSpPr>
                  <p:cNvPr id="7965" name="Google Shape;7965;p77"/>
                  <p:cNvSpPr/>
                  <p:nvPr/>
                </p:nvSpPr>
                <p:spPr>
                  <a:xfrm>
                    <a:off x="1512966" y="2312791"/>
                    <a:ext cx="75437" cy="66009"/>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7"/>
                  <p:cNvSpPr/>
                  <p:nvPr/>
                </p:nvSpPr>
                <p:spPr>
                  <a:xfrm>
                    <a:off x="1588205" y="2193153"/>
                    <a:ext cx="72887" cy="5402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7"/>
                  <p:cNvSpPr/>
                  <p:nvPr/>
                </p:nvSpPr>
                <p:spPr>
                  <a:xfrm>
                    <a:off x="1588205" y="2378202"/>
                    <a:ext cx="72887" cy="5403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7"/>
                  <p:cNvSpPr/>
                  <p:nvPr/>
                </p:nvSpPr>
                <p:spPr>
                  <a:xfrm>
                    <a:off x="1512966" y="2246980"/>
                    <a:ext cx="75437" cy="6580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7"/>
                  <p:cNvSpPr/>
                  <p:nvPr/>
                </p:nvSpPr>
                <p:spPr>
                  <a:xfrm>
                    <a:off x="1507666" y="2294782"/>
                    <a:ext cx="37919" cy="35816"/>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7"/>
                  <p:cNvSpPr/>
                  <p:nvPr/>
                </p:nvSpPr>
                <p:spPr>
                  <a:xfrm>
                    <a:off x="1648710" y="2415180"/>
                    <a:ext cx="25346" cy="34067"/>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7"/>
                  <p:cNvSpPr/>
                  <p:nvPr/>
                </p:nvSpPr>
                <p:spPr>
                  <a:xfrm>
                    <a:off x="1648710" y="2176104"/>
                    <a:ext cx="25346" cy="3409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2" name="Google Shape;7972;p77"/>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7"/>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74" name="Google Shape;7974;p77"/>
            <p:cNvGrpSpPr/>
            <p:nvPr/>
          </p:nvGrpSpPr>
          <p:grpSpPr>
            <a:xfrm>
              <a:off x="1184858" y="1766083"/>
              <a:ext cx="510255" cy="319491"/>
              <a:chOff x="1284601" y="1681380"/>
              <a:chExt cx="495923" cy="310517"/>
            </a:xfrm>
          </p:grpSpPr>
          <p:sp>
            <p:nvSpPr>
              <p:cNvPr id="7975" name="Google Shape;7975;p77"/>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6" name="Google Shape;7976;p77"/>
              <p:cNvGrpSpPr/>
              <p:nvPr/>
            </p:nvGrpSpPr>
            <p:grpSpPr>
              <a:xfrm>
                <a:off x="1507666" y="1681380"/>
                <a:ext cx="272858" cy="310517"/>
                <a:chOff x="1507666" y="1681380"/>
                <a:chExt cx="272858" cy="310517"/>
              </a:xfrm>
            </p:grpSpPr>
            <p:grpSp>
              <p:nvGrpSpPr>
                <p:cNvPr id="7977" name="Google Shape;7977;p77"/>
                <p:cNvGrpSpPr/>
                <p:nvPr/>
              </p:nvGrpSpPr>
              <p:grpSpPr>
                <a:xfrm>
                  <a:off x="1507666" y="1700120"/>
                  <a:ext cx="166390" cy="272978"/>
                  <a:chOff x="1507666" y="1700120"/>
                  <a:chExt cx="166390" cy="272978"/>
                </a:xfrm>
              </p:grpSpPr>
              <p:sp>
                <p:nvSpPr>
                  <p:cNvPr id="7978" name="Google Shape;7978;p77"/>
                  <p:cNvSpPr/>
                  <p:nvPr/>
                </p:nvSpPr>
                <p:spPr>
                  <a:xfrm>
                    <a:off x="1512966" y="1836607"/>
                    <a:ext cx="75437" cy="66009"/>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7"/>
                  <p:cNvSpPr/>
                  <p:nvPr/>
                </p:nvSpPr>
                <p:spPr>
                  <a:xfrm>
                    <a:off x="1588205" y="1716969"/>
                    <a:ext cx="72887" cy="5422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7"/>
                  <p:cNvSpPr/>
                  <p:nvPr/>
                </p:nvSpPr>
                <p:spPr>
                  <a:xfrm>
                    <a:off x="1588205" y="1902024"/>
                    <a:ext cx="72887" cy="5402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7"/>
                  <p:cNvSpPr/>
                  <p:nvPr/>
                </p:nvSpPr>
                <p:spPr>
                  <a:xfrm>
                    <a:off x="1512966" y="1770990"/>
                    <a:ext cx="75437" cy="65620"/>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7"/>
                  <p:cNvSpPr/>
                  <p:nvPr/>
                </p:nvSpPr>
                <p:spPr>
                  <a:xfrm>
                    <a:off x="1507666" y="1818598"/>
                    <a:ext cx="37919" cy="36016"/>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7"/>
                  <p:cNvSpPr/>
                  <p:nvPr/>
                </p:nvSpPr>
                <p:spPr>
                  <a:xfrm>
                    <a:off x="1648710" y="1939072"/>
                    <a:ext cx="25346" cy="34026"/>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7"/>
                  <p:cNvSpPr/>
                  <p:nvPr/>
                </p:nvSpPr>
                <p:spPr>
                  <a:xfrm>
                    <a:off x="1648710" y="1700120"/>
                    <a:ext cx="25346" cy="33902"/>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5" name="Google Shape;7985;p77"/>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7"/>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987" name="Google Shape;7987;p77"/>
          <p:cNvGrpSpPr/>
          <p:nvPr/>
        </p:nvGrpSpPr>
        <p:grpSpPr>
          <a:xfrm>
            <a:off x="6841403" y="2533512"/>
            <a:ext cx="1622269" cy="552443"/>
            <a:chOff x="6894650" y="2574740"/>
            <a:chExt cx="1445100" cy="492111"/>
          </a:xfrm>
        </p:grpSpPr>
        <p:sp>
          <p:nvSpPr>
            <p:cNvPr id="7988" name="Google Shape;7988;p77"/>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7"/>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7"/>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7"/>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7"/>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3" name="Google Shape;7993;p77"/>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7994" name="Google Shape;7994;p77"/>
          <p:cNvGrpSpPr/>
          <p:nvPr/>
        </p:nvGrpSpPr>
        <p:grpSpPr>
          <a:xfrm>
            <a:off x="6860923" y="3907631"/>
            <a:ext cx="1583229" cy="475842"/>
            <a:chOff x="6953899" y="3907783"/>
            <a:chExt cx="1377320" cy="475842"/>
          </a:xfrm>
        </p:grpSpPr>
        <p:cxnSp>
          <p:nvCxnSpPr>
            <p:cNvPr id="7995" name="Google Shape;7995;p77"/>
            <p:cNvCxnSpPr/>
            <p:nvPr/>
          </p:nvCxnSpPr>
          <p:spPr>
            <a:xfrm rot="10800000">
              <a:off x="7118546" y="4100552"/>
              <a:ext cx="0" cy="185236"/>
            </a:xfrm>
            <a:prstGeom prst="straightConnector1">
              <a:avLst/>
            </a:prstGeom>
            <a:noFill/>
            <a:ln cap="flat" cmpd="sng" w="19050">
              <a:solidFill>
                <a:srgbClr val="5F7D95"/>
              </a:solidFill>
              <a:prstDash val="solid"/>
              <a:round/>
              <a:headEnd len="med" w="med" type="none"/>
              <a:tailEnd len="med" w="med" type="none"/>
            </a:ln>
          </p:spPr>
        </p:cxnSp>
        <p:cxnSp>
          <p:nvCxnSpPr>
            <p:cNvPr id="7996" name="Google Shape;7996;p77"/>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7997" name="Google Shape;7997;p77"/>
            <p:cNvCxnSpPr/>
            <p:nvPr/>
          </p:nvCxnSpPr>
          <p:spPr>
            <a:xfrm rot="10800000">
              <a:off x="7848574" y="3907783"/>
              <a:ext cx="0" cy="185236"/>
            </a:xfrm>
            <a:prstGeom prst="straightConnector1">
              <a:avLst/>
            </a:prstGeom>
            <a:noFill/>
            <a:ln cap="flat" cmpd="sng" w="19050">
              <a:solidFill>
                <a:srgbClr val="5F7D95"/>
              </a:solidFill>
              <a:prstDash val="solid"/>
              <a:round/>
              <a:headEnd len="med" w="med" type="none"/>
              <a:tailEnd len="med" w="med" type="none"/>
            </a:ln>
          </p:spPr>
        </p:cxnSp>
        <p:cxnSp>
          <p:nvCxnSpPr>
            <p:cNvPr id="7998" name="Google Shape;7998;p77"/>
            <p:cNvCxnSpPr/>
            <p:nvPr/>
          </p:nvCxnSpPr>
          <p:spPr>
            <a:xfrm>
              <a:off x="8218032" y="3997243"/>
              <a:ext cx="0" cy="197219"/>
            </a:xfrm>
            <a:prstGeom prst="straightConnector1">
              <a:avLst/>
            </a:prstGeom>
            <a:noFill/>
            <a:ln cap="flat" cmpd="sng" w="19050">
              <a:solidFill>
                <a:srgbClr val="5F7D95"/>
              </a:solidFill>
              <a:prstDash val="solid"/>
              <a:round/>
              <a:headEnd len="med" w="med" type="none"/>
              <a:tailEnd len="med" w="med" type="none"/>
            </a:ln>
          </p:spPr>
        </p:cxnSp>
        <p:cxnSp>
          <p:nvCxnSpPr>
            <p:cNvPr id="7999" name="Google Shape;7999;p77"/>
            <p:cNvCxnSpPr/>
            <p:nvPr/>
          </p:nvCxnSpPr>
          <p:spPr>
            <a:xfrm flipH="1">
              <a:off x="6953899" y="3961822"/>
              <a:ext cx="1377320" cy="376718"/>
            </a:xfrm>
            <a:prstGeom prst="straightConnector1">
              <a:avLst/>
            </a:prstGeom>
            <a:noFill/>
            <a:ln cap="flat" cmpd="sng" w="19050">
              <a:solidFill>
                <a:srgbClr val="435D74"/>
              </a:solidFill>
              <a:prstDash val="solid"/>
              <a:round/>
              <a:headEnd len="med" w="med" type="none"/>
              <a:tailEnd len="med" w="med" type="none"/>
            </a:ln>
          </p:spPr>
        </p:cxnSp>
      </p:grpSp>
      <p:grpSp>
        <p:nvGrpSpPr>
          <p:cNvPr id="8000" name="Google Shape;8000;p77"/>
          <p:cNvGrpSpPr/>
          <p:nvPr/>
        </p:nvGrpSpPr>
        <p:grpSpPr>
          <a:xfrm>
            <a:off x="2364534" y="2668913"/>
            <a:ext cx="836286" cy="824529"/>
            <a:chOff x="2389399" y="2595741"/>
            <a:chExt cx="812796" cy="801369"/>
          </a:xfrm>
        </p:grpSpPr>
        <p:grpSp>
          <p:nvGrpSpPr>
            <p:cNvPr id="8001" name="Google Shape;8001;p77"/>
            <p:cNvGrpSpPr/>
            <p:nvPr/>
          </p:nvGrpSpPr>
          <p:grpSpPr>
            <a:xfrm>
              <a:off x="2492145" y="2881565"/>
              <a:ext cx="607243" cy="229690"/>
              <a:chOff x="2492145" y="2881565"/>
              <a:chExt cx="607243" cy="229690"/>
            </a:xfrm>
          </p:grpSpPr>
          <p:sp>
            <p:nvSpPr>
              <p:cNvPr id="8002" name="Google Shape;8002;p77"/>
              <p:cNvSpPr/>
              <p:nvPr/>
            </p:nvSpPr>
            <p:spPr>
              <a:xfrm>
                <a:off x="2530550" y="2913581"/>
                <a:ext cx="530449" cy="165654"/>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7"/>
              <p:cNvSpPr/>
              <p:nvPr/>
            </p:nvSpPr>
            <p:spPr>
              <a:xfrm>
                <a:off x="2886492" y="2881565"/>
                <a:ext cx="212896" cy="229690"/>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7"/>
              <p:cNvSpPr/>
              <p:nvPr/>
            </p:nvSpPr>
            <p:spPr>
              <a:xfrm>
                <a:off x="2492145" y="2881565"/>
                <a:ext cx="212878" cy="229690"/>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77"/>
            <p:cNvGrpSpPr/>
            <p:nvPr/>
          </p:nvGrpSpPr>
          <p:grpSpPr>
            <a:xfrm>
              <a:off x="2389399" y="2595741"/>
              <a:ext cx="812737" cy="296821"/>
              <a:chOff x="2389399" y="2595741"/>
              <a:chExt cx="812737" cy="296821"/>
            </a:xfrm>
          </p:grpSpPr>
          <p:grpSp>
            <p:nvGrpSpPr>
              <p:cNvPr id="8006" name="Google Shape;8006;p77"/>
              <p:cNvGrpSpPr/>
              <p:nvPr/>
            </p:nvGrpSpPr>
            <p:grpSpPr>
              <a:xfrm>
                <a:off x="2389399" y="2595741"/>
                <a:ext cx="363634" cy="296821"/>
                <a:chOff x="2389399" y="2595741"/>
                <a:chExt cx="363634" cy="296821"/>
              </a:xfrm>
            </p:grpSpPr>
            <p:grpSp>
              <p:nvGrpSpPr>
                <p:cNvPr id="8007" name="Google Shape;8007;p77"/>
                <p:cNvGrpSpPr/>
                <p:nvPr/>
              </p:nvGrpSpPr>
              <p:grpSpPr>
                <a:xfrm>
                  <a:off x="2493852" y="2794333"/>
                  <a:ext cx="259181" cy="98228"/>
                  <a:chOff x="2493852" y="2794333"/>
                  <a:chExt cx="259181" cy="98228"/>
                </a:xfrm>
              </p:grpSpPr>
              <p:sp>
                <p:nvSpPr>
                  <p:cNvPr id="8008" name="Google Shape;8008;p77"/>
                  <p:cNvSpPr/>
                  <p:nvPr/>
                </p:nvSpPr>
                <p:spPr>
                  <a:xfrm>
                    <a:off x="2500419" y="2800896"/>
                    <a:ext cx="246071" cy="85100"/>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7"/>
                  <p:cNvSpPr/>
                  <p:nvPr/>
                </p:nvSpPr>
                <p:spPr>
                  <a:xfrm>
                    <a:off x="2493852" y="2794333"/>
                    <a:ext cx="15356" cy="15352"/>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7"/>
                  <p:cNvSpPr/>
                  <p:nvPr/>
                </p:nvSpPr>
                <p:spPr>
                  <a:xfrm>
                    <a:off x="2737686" y="2877210"/>
                    <a:ext cx="15347" cy="15352"/>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7"/>
                <p:cNvGrpSpPr/>
                <p:nvPr/>
              </p:nvGrpSpPr>
              <p:grpSpPr>
                <a:xfrm>
                  <a:off x="2389399" y="2595741"/>
                  <a:ext cx="224284" cy="182006"/>
                  <a:chOff x="2389399" y="2595741"/>
                  <a:chExt cx="224284" cy="182006"/>
                </a:xfrm>
              </p:grpSpPr>
              <p:sp>
                <p:nvSpPr>
                  <p:cNvPr id="8012" name="Google Shape;8012;p77"/>
                  <p:cNvSpPr/>
                  <p:nvPr/>
                </p:nvSpPr>
                <p:spPr>
                  <a:xfrm>
                    <a:off x="2389399" y="2595741"/>
                    <a:ext cx="224284" cy="182006"/>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7"/>
                  <p:cNvSpPr/>
                  <p:nvPr/>
                </p:nvSpPr>
                <p:spPr>
                  <a:xfrm>
                    <a:off x="2430284" y="2686181"/>
                    <a:ext cx="140289"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14" name="Google Shape;8014;p77"/>
              <p:cNvGrpSpPr/>
              <p:nvPr/>
            </p:nvGrpSpPr>
            <p:grpSpPr>
              <a:xfrm>
                <a:off x="2683630" y="2595741"/>
                <a:ext cx="224274" cy="296821"/>
                <a:chOff x="2683630" y="2595741"/>
                <a:chExt cx="224274" cy="296821"/>
              </a:xfrm>
            </p:grpSpPr>
            <p:grpSp>
              <p:nvGrpSpPr>
                <p:cNvPr id="8015" name="Google Shape;8015;p77"/>
                <p:cNvGrpSpPr/>
                <p:nvPr/>
              </p:nvGrpSpPr>
              <p:grpSpPr>
                <a:xfrm>
                  <a:off x="2788083" y="2794333"/>
                  <a:ext cx="15352" cy="98228"/>
                  <a:chOff x="2788083" y="2794333"/>
                  <a:chExt cx="15352" cy="98228"/>
                </a:xfrm>
              </p:grpSpPr>
              <p:sp>
                <p:nvSpPr>
                  <p:cNvPr id="8016" name="Google Shape;8016;p77"/>
                  <p:cNvSpPr/>
                  <p:nvPr/>
                </p:nvSpPr>
                <p:spPr>
                  <a:xfrm>
                    <a:off x="2794655" y="2800905"/>
                    <a:ext cx="2212" cy="85091"/>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7"/>
                  <p:cNvSpPr/>
                  <p:nvPr/>
                </p:nvSpPr>
                <p:spPr>
                  <a:xfrm>
                    <a:off x="2788083" y="2794333"/>
                    <a:ext cx="15352" cy="15352"/>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7"/>
                  <p:cNvSpPr/>
                  <p:nvPr/>
                </p:nvSpPr>
                <p:spPr>
                  <a:xfrm>
                    <a:off x="2788083" y="2877210"/>
                    <a:ext cx="15352" cy="15352"/>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77"/>
                <p:cNvGrpSpPr/>
                <p:nvPr/>
              </p:nvGrpSpPr>
              <p:grpSpPr>
                <a:xfrm>
                  <a:off x="2683630" y="2595741"/>
                  <a:ext cx="224274" cy="182006"/>
                  <a:chOff x="2683630" y="2595741"/>
                  <a:chExt cx="224274" cy="182006"/>
                </a:xfrm>
              </p:grpSpPr>
              <p:sp>
                <p:nvSpPr>
                  <p:cNvPr id="8020" name="Google Shape;8020;p77"/>
                  <p:cNvSpPr/>
                  <p:nvPr/>
                </p:nvSpPr>
                <p:spPr>
                  <a:xfrm>
                    <a:off x="2683630" y="2595741"/>
                    <a:ext cx="224274" cy="182006"/>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7"/>
                  <p:cNvSpPr/>
                  <p:nvPr/>
                </p:nvSpPr>
                <p:spPr>
                  <a:xfrm>
                    <a:off x="2724889" y="2686181"/>
                    <a:ext cx="140285"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22" name="Google Shape;8022;p77"/>
              <p:cNvGrpSpPr/>
              <p:nvPr/>
            </p:nvGrpSpPr>
            <p:grpSpPr>
              <a:xfrm>
                <a:off x="2838475" y="2595741"/>
                <a:ext cx="363660" cy="296821"/>
                <a:chOff x="2838475" y="2595741"/>
                <a:chExt cx="363660" cy="296821"/>
              </a:xfrm>
            </p:grpSpPr>
            <p:grpSp>
              <p:nvGrpSpPr>
                <p:cNvPr id="8023" name="Google Shape;8023;p77"/>
                <p:cNvGrpSpPr/>
                <p:nvPr/>
              </p:nvGrpSpPr>
              <p:grpSpPr>
                <a:xfrm>
                  <a:off x="2838475" y="2794333"/>
                  <a:ext cx="259181" cy="98228"/>
                  <a:chOff x="2838475" y="2794333"/>
                  <a:chExt cx="259181" cy="98228"/>
                </a:xfrm>
              </p:grpSpPr>
              <p:sp>
                <p:nvSpPr>
                  <p:cNvPr id="8024" name="Google Shape;8024;p77"/>
                  <p:cNvSpPr/>
                  <p:nvPr/>
                </p:nvSpPr>
                <p:spPr>
                  <a:xfrm>
                    <a:off x="2845042" y="2800896"/>
                    <a:ext cx="246057" cy="85100"/>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7"/>
                  <p:cNvSpPr/>
                  <p:nvPr/>
                </p:nvSpPr>
                <p:spPr>
                  <a:xfrm>
                    <a:off x="3082301" y="2794333"/>
                    <a:ext cx="15356" cy="15352"/>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7"/>
                  <p:cNvSpPr/>
                  <p:nvPr/>
                </p:nvSpPr>
                <p:spPr>
                  <a:xfrm>
                    <a:off x="2838475" y="2877210"/>
                    <a:ext cx="15347" cy="15352"/>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7"/>
                <p:cNvGrpSpPr/>
                <p:nvPr/>
              </p:nvGrpSpPr>
              <p:grpSpPr>
                <a:xfrm>
                  <a:off x="2977852" y="2595741"/>
                  <a:ext cx="224284" cy="182006"/>
                  <a:chOff x="2977852" y="2595741"/>
                  <a:chExt cx="224284" cy="182006"/>
                </a:xfrm>
              </p:grpSpPr>
              <p:sp>
                <p:nvSpPr>
                  <p:cNvPr id="8028" name="Google Shape;8028;p77"/>
                  <p:cNvSpPr/>
                  <p:nvPr/>
                </p:nvSpPr>
                <p:spPr>
                  <a:xfrm>
                    <a:off x="2977852" y="2595741"/>
                    <a:ext cx="224284" cy="182006"/>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7"/>
                  <p:cNvSpPr/>
                  <p:nvPr/>
                </p:nvSpPr>
                <p:spPr>
                  <a:xfrm>
                    <a:off x="3020572" y="2686181"/>
                    <a:ext cx="140289"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030" name="Google Shape;8030;p77"/>
            <p:cNvGrpSpPr/>
            <p:nvPr/>
          </p:nvGrpSpPr>
          <p:grpSpPr>
            <a:xfrm>
              <a:off x="2389399" y="3100241"/>
              <a:ext cx="812796" cy="296869"/>
              <a:chOff x="2389399" y="3100241"/>
              <a:chExt cx="812796" cy="296869"/>
            </a:xfrm>
          </p:grpSpPr>
          <p:grpSp>
            <p:nvGrpSpPr>
              <p:cNvPr id="8031" name="Google Shape;8031;p77"/>
              <p:cNvGrpSpPr/>
              <p:nvPr/>
            </p:nvGrpSpPr>
            <p:grpSpPr>
              <a:xfrm>
                <a:off x="2683630" y="3100241"/>
                <a:ext cx="224334" cy="296869"/>
                <a:chOff x="2683630" y="3100241"/>
                <a:chExt cx="224334" cy="296869"/>
              </a:xfrm>
            </p:grpSpPr>
            <p:grpSp>
              <p:nvGrpSpPr>
                <p:cNvPr id="8032" name="Google Shape;8032;p77"/>
                <p:cNvGrpSpPr/>
                <p:nvPr/>
              </p:nvGrpSpPr>
              <p:grpSpPr>
                <a:xfrm>
                  <a:off x="2788083" y="3100241"/>
                  <a:ext cx="15356" cy="98237"/>
                  <a:chOff x="2788083" y="3100241"/>
                  <a:chExt cx="15356" cy="98237"/>
                </a:xfrm>
              </p:grpSpPr>
              <p:sp>
                <p:nvSpPr>
                  <p:cNvPr id="8033" name="Google Shape;8033;p77"/>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7"/>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7"/>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7"/>
                <p:cNvGrpSpPr/>
                <p:nvPr/>
              </p:nvGrpSpPr>
              <p:grpSpPr>
                <a:xfrm>
                  <a:off x="2683630" y="3215065"/>
                  <a:ext cx="224334" cy="182045"/>
                  <a:chOff x="2683630" y="3215065"/>
                  <a:chExt cx="224334" cy="182045"/>
                </a:xfrm>
              </p:grpSpPr>
              <p:sp>
                <p:nvSpPr>
                  <p:cNvPr id="8037" name="Google Shape;8037;p77"/>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7"/>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39" name="Google Shape;8039;p77"/>
              <p:cNvGrpSpPr/>
              <p:nvPr/>
            </p:nvGrpSpPr>
            <p:grpSpPr>
              <a:xfrm>
                <a:off x="2389399" y="3100241"/>
                <a:ext cx="363638" cy="296869"/>
                <a:chOff x="2389399" y="3100241"/>
                <a:chExt cx="363638" cy="296869"/>
              </a:xfrm>
            </p:grpSpPr>
            <p:grpSp>
              <p:nvGrpSpPr>
                <p:cNvPr id="8040" name="Google Shape;8040;p77"/>
                <p:cNvGrpSpPr/>
                <p:nvPr/>
              </p:nvGrpSpPr>
              <p:grpSpPr>
                <a:xfrm>
                  <a:off x="2493852" y="3100241"/>
                  <a:ext cx="259185" cy="98237"/>
                  <a:chOff x="2493852" y="3100241"/>
                  <a:chExt cx="259185" cy="98237"/>
                </a:xfrm>
              </p:grpSpPr>
              <p:sp>
                <p:nvSpPr>
                  <p:cNvPr id="8041" name="Google Shape;8041;p77"/>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7"/>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7"/>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77"/>
                <p:cNvGrpSpPr/>
                <p:nvPr/>
              </p:nvGrpSpPr>
              <p:grpSpPr>
                <a:xfrm>
                  <a:off x="2389399" y="3215065"/>
                  <a:ext cx="224343" cy="182045"/>
                  <a:chOff x="2389399" y="3215065"/>
                  <a:chExt cx="224343" cy="182045"/>
                </a:xfrm>
              </p:grpSpPr>
              <p:sp>
                <p:nvSpPr>
                  <p:cNvPr id="8045" name="Google Shape;8045;p77"/>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7"/>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47" name="Google Shape;8047;p77"/>
              <p:cNvGrpSpPr/>
              <p:nvPr/>
            </p:nvGrpSpPr>
            <p:grpSpPr>
              <a:xfrm>
                <a:off x="2838475" y="3100241"/>
                <a:ext cx="363719" cy="296869"/>
                <a:chOff x="2838475" y="3100241"/>
                <a:chExt cx="363719" cy="296869"/>
              </a:xfrm>
            </p:grpSpPr>
            <p:grpSp>
              <p:nvGrpSpPr>
                <p:cNvPr id="8048" name="Google Shape;8048;p77"/>
                <p:cNvGrpSpPr/>
                <p:nvPr/>
              </p:nvGrpSpPr>
              <p:grpSpPr>
                <a:xfrm>
                  <a:off x="2838475" y="3100241"/>
                  <a:ext cx="259185" cy="98237"/>
                  <a:chOff x="2838475" y="3100241"/>
                  <a:chExt cx="259185" cy="98237"/>
                </a:xfrm>
              </p:grpSpPr>
              <p:sp>
                <p:nvSpPr>
                  <p:cNvPr id="8049" name="Google Shape;8049;p77"/>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7"/>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7"/>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7"/>
                <p:cNvGrpSpPr/>
                <p:nvPr/>
              </p:nvGrpSpPr>
              <p:grpSpPr>
                <a:xfrm>
                  <a:off x="2977852" y="3215065"/>
                  <a:ext cx="224343" cy="182045"/>
                  <a:chOff x="2977852" y="3215065"/>
                  <a:chExt cx="224343" cy="182045"/>
                </a:xfrm>
              </p:grpSpPr>
              <p:sp>
                <p:nvSpPr>
                  <p:cNvPr id="8053" name="Google Shape;8053;p77"/>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7"/>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58" name="Shape 8058"/>
        <p:cNvGrpSpPr/>
        <p:nvPr/>
      </p:nvGrpSpPr>
      <p:grpSpPr>
        <a:xfrm>
          <a:off x="0" y="0"/>
          <a:ext cx="0" cy="0"/>
          <a:chOff x="0" y="0"/>
          <a:chExt cx="0" cy="0"/>
        </a:xfrm>
      </p:grpSpPr>
      <p:grpSp>
        <p:nvGrpSpPr>
          <p:cNvPr id="8059" name="Google Shape;8059;p78"/>
          <p:cNvGrpSpPr/>
          <p:nvPr/>
        </p:nvGrpSpPr>
        <p:grpSpPr>
          <a:xfrm>
            <a:off x="718875" y="3363288"/>
            <a:ext cx="2390414" cy="1024800"/>
            <a:chOff x="728925" y="3296613"/>
            <a:chExt cx="2390414" cy="1024800"/>
          </a:xfrm>
        </p:grpSpPr>
        <p:grpSp>
          <p:nvGrpSpPr>
            <p:cNvPr id="8060" name="Google Shape;8060;p78"/>
            <p:cNvGrpSpPr/>
            <p:nvPr/>
          </p:nvGrpSpPr>
          <p:grpSpPr>
            <a:xfrm>
              <a:off x="728925" y="3619800"/>
              <a:ext cx="2390414" cy="500893"/>
              <a:chOff x="728925" y="3619800"/>
              <a:chExt cx="2390414" cy="500893"/>
            </a:xfrm>
          </p:grpSpPr>
          <p:sp>
            <p:nvSpPr>
              <p:cNvPr id="8061" name="Google Shape;8061;p78"/>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62" name="Google Shape;8062;p78"/>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063" name="Google Shape;8063;p78"/>
            <p:cNvGrpSpPr/>
            <p:nvPr/>
          </p:nvGrpSpPr>
          <p:grpSpPr>
            <a:xfrm>
              <a:off x="1348050" y="3296613"/>
              <a:ext cx="1706152" cy="1024800"/>
              <a:chOff x="1348050" y="3296613"/>
              <a:chExt cx="1706152" cy="1024800"/>
            </a:xfrm>
          </p:grpSpPr>
          <p:sp>
            <p:nvSpPr>
              <p:cNvPr id="8064" name="Google Shape;8064;p78"/>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65" name="Google Shape;8065;p78"/>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66" name="Google Shape;8066;p78"/>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67" name="Google Shape;8067;p78"/>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68" name="Google Shape;8068;p78"/>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069" name="Google Shape;8069;p78"/>
            <p:cNvGrpSpPr/>
            <p:nvPr/>
          </p:nvGrpSpPr>
          <p:grpSpPr>
            <a:xfrm>
              <a:off x="1455707" y="3654858"/>
              <a:ext cx="1491153" cy="417660"/>
              <a:chOff x="1455707" y="3654858"/>
              <a:chExt cx="1491153" cy="417660"/>
            </a:xfrm>
          </p:grpSpPr>
          <p:sp>
            <p:nvSpPr>
              <p:cNvPr id="8070" name="Google Shape;8070;p78"/>
              <p:cNvSpPr/>
              <p:nvPr/>
            </p:nvSpPr>
            <p:spPr>
              <a:xfrm>
                <a:off x="1472938" y="3687620"/>
                <a:ext cx="60034" cy="35798"/>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8"/>
              <p:cNvSpPr/>
              <p:nvPr/>
            </p:nvSpPr>
            <p:spPr>
              <a:xfrm>
                <a:off x="1490853" y="3669628"/>
                <a:ext cx="54215" cy="34570"/>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8"/>
              <p:cNvSpPr/>
              <p:nvPr/>
            </p:nvSpPr>
            <p:spPr>
              <a:xfrm>
                <a:off x="1819181" y="4031425"/>
                <a:ext cx="60034" cy="35798"/>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8"/>
              <p:cNvSpPr/>
              <p:nvPr/>
            </p:nvSpPr>
            <p:spPr>
              <a:xfrm>
                <a:off x="1837096" y="4013433"/>
                <a:ext cx="54215" cy="34570"/>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8"/>
              <p:cNvSpPr/>
              <p:nvPr/>
            </p:nvSpPr>
            <p:spPr>
              <a:xfrm>
                <a:off x="1478676" y="4008202"/>
                <a:ext cx="41354" cy="64317"/>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8"/>
              <p:cNvSpPr/>
              <p:nvPr/>
            </p:nvSpPr>
            <p:spPr>
              <a:xfrm>
                <a:off x="1455707" y="4007971"/>
                <a:ext cx="39515" cy="64169"/>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8"/>
              <p:cNvSpPr/>
              <p:nvPr/>
            </p:nvSpPr>
            <p:spPr>
              <a:xfrm>
                <a:off x="1841579" y="3655090"/>
                <a:ext cx="41354" cy="64317"/>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8"/>
              <p:cNvSpPr/>
              <p:nvPr/>
            </p:nvSpPr>
            <p:spPr>
              <a:xfrm>
                <a:off x="1818610" y="3654858"/>
                <a:ext cx="39515" cy="64169"/>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8"/>
              <p:cNvSpPr/>
              <p:nvPr/>
            </p:nvSpPr>
            <p:spPr>
              <a:xfrm>
                <a:off x="2172491" y="4031425"/>
                <a:ext cx="60034" cy="35798"/>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8"/>
              <p:cNvSpPr/>
              <p:nvPr/>
            </p:nvSpPr>
            <p:spPr>
              <a:xfrm>
                <a:off x="2190406" y="4013433"/>
                <a:ext cx="54215" cy="34570"/>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8"/>
              <p:cNvSpPr/>
              <p:nvPr/>
            </p:nvSpPr>
            <p:spPr>
              <a:xfrm>
                <a:off x="2194889" y="3655090"/>
                <a:ext cx="41354" cy="64317"/>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8"/>
              <p:cNvSpPr/>
              <p:nvPr/>
            </p:nvSpPr>
            <p:spPr>
              <a:xfrm>
                <a:off x="2171920" y="3654858"/>
                <a:ext cx="39515" cy="64169"/>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8"/>
              <p:cNvSpPr/>
              <p:nvPr/>
            </p:nvSpPr>
            <p:spPr>
              <a:xfrm>
                <a:off x="2874730" y="3687620"/>
                <a:ext cx="60034" cy="35798"/>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8"/>
              <p:cNvSpPr/>
              <p:nvPr/>
            </p:nvSpPr>
            <p:spPr>
              <a:xfrm>
                <a:off x="2892645" y="3669628"/>
                <a:ext cx="54215" cy="34570"/>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8"/>
              <p:cNvSpPr/>
              <p:nvPr/>
            </p:nvSpPr>
            <p:spPr>
              <a:xfrm>
                <a:off x="2901559" y="4005512"/>
                <a:ext cx="41354" cy="64317"/>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8"/>
              <p:cNvSpPr/>
              <p:nvPr/>
            </p:nvSpPr>
            <p:spPr>
              <a:xfrm>
                <a:off x="2878589" y="4005281"/>
                <a:ext cx="39515" cy="64169"/>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8"/>
              <p:cNvSpPr/>
              <p:nvPr/>
            </p:nvSpPr>
            <p:spPr>
              <a:xfrm>
                <a:off x="2525796" y="4031425"/>
                <a:ext cx="60034" cy="35798"/>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8"/>
              <p:cNvSpPr/>
              <p:nvPr/>
            </p:nvSpPr>
            <p:spPr>
              <a:xfrm>
                <a:off x="2543711" y="4013433"/>
                <a:ext cx="54215" cy="34570"/>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8"/>
              <p:cNvSpPr/>
              <p:nvPr/>
            </p:nvSpPr>
            <p:spPr>
              <a:xfrm>
                <a:off x="2548194" y="3655090"/>
                <a:ext cx="41354" cy="64317"/>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8"/>
              <p:cNvSpPr/>
              <p:nvPr/>
            </p:nvSpPr>
            <p:spPr>
              <a:xfrm>
                <a:off x="2525225" y="3654858"/>
                <a:ext cx="39515" cy="64169"/>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8090" name="Google Shape;8090;p78"/>
          <p:cNvGraphicFramePr/>
          <p:nvPr/>
        </p:nvGraphicFramePr>
        <p:xfrm>
          <a:off x="5954575" y="2361200"/>
          <a:ext cx="3000000" cy="3000000"/>
        </p:xfrm>
        <a:graphic>
          <a:graphicData uri="http://schemas.openxmlformats.org/drawingml/2006/table">
            <a:tbl>
              <a:tblPr>
                <a:noFill/>
                <a:tableStyleId>{C98DDE09-9046-4559-BFA8-B9C4C2568421}</a:tableStyleId>
              </a:tblPr>
              <a:tblGrid>
                <a:gridCol w="626025"/>
                <a:gridCol w="626025"/>
                <a:gridCol w="626025"/>
                <a:gridCol w="6260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8091" name="Google Shape;8091;p78"/>
          <p:cNvGrpSpPr/>
          <p:nvPr/>
        </p:nvGrpSpPr>
        <p:grpSpPr>
          <a:xfrm>
            <a:off x="727251" y="1188964"/>
            <a:ext cx="2396505" cy="976502"/>
            <a:chOff x="749309" y="1112739"/>
            <a:chExt cx="2371603" cy="976502"/>
          </a:xfrm>
        </p:grpSpPr>
        <p:grpSp>
          <p:nvGrpSpPr>
            <p:cNvPr id="8092" name="Google Shape;8092;p78"/>
            <p:cNvGrpSpPr/>
            <p:nvPr/>
          </p:nvGrpSpPr>
          <p:grpSpPr>
            <a:xfrm>
              <a:off x="1092126" y="1112739"/>
              <a:ext cx="2028786" cy="975464"/>
              <a:chOff x="1092126" y="1112739"/>
              <a:chExt cx="2028786" cy="975464"/>
            </a:xfrm>
          </p:grpSpPr>
          <p:sp>
            <p:nvSpPr>
              <p:cNvPr id="8093" name="Google Shape;8093;p78"/>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8"/>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8"/>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8"/>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8"/>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8"/>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8"/>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8"/>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8"/>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8"/>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8"/>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8"/>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8"/>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8"/>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8"/>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8"/>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8"/>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8"/>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8"/>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8"/>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8"/>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8"/>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8"/>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8"/>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8"/>
            <p:cNvGrpSpPr/>
            <p:nvPr/>
          </p:nvGrpSpPr>
          <p:grpSpPr>
            <a:xfrm>
              <a:off x="749309" y="1112739"/>
              <a:ext cx="314700" cy="975464"/>
              <a:chOff x="749309" y="1112739"/>
              <a:chExt cx="314700" cy="975464"/>
            </a:xfrm>
          </p:grpSpPr>
          <p:sp>
            <p:nvSpPr>
              <p:cNvPr id="8118" name="Google Shape;8118;p78"/>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8"/>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8"/>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8"/>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2" name="Google Shape;8122;p7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8126" name="Google Shape;8126;p78"/>
          <p:cNvGraphicFramePr/>
          <p:nvPr/>
        </p:nvGraphicFramePr>
        <p:xfrm>
          <a:off x="5954600" y="1188950"/>
          <a:ext cx="3000000" cy="3000000"/>
        </p:xfrm>
        <a:graphic>
          <a:graphicData uri="http://schemas.openxmlformats.org/drawingml/2006/table">
            <a:tbl>
              <a:tblPr>
                <a:noFill/>
                <a:tableStyleId>{C98DDE09-9046-4559-BFA8-B9C4C2568421}</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8127" name="Google Shape;8127;p78"/>
          <p:cNvGraphicFramePr/>
          <p:nvPr/>
        </p:nvGraphicFramePr>
        <p:xfrm>
          <a:off x="3375463" y="2361200"/>
          <a:ext cx="3000000" cy="3000000"/>
        </p:xfrm>
        <a:graphic>
          <a:graphicData uri="http://schemas.openxmlformats.org/drawingml/2006/table">
            <a:tbl>
              <a:tblPr>
                <a:noFill/>
                <a:tableStyleId>{C98DDE09-9046-4559-BFA8-B9C4C2568421}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8128" name="Google Shape;8128;p78"/>
          <p:cNvGrpSpPr/>
          <p:nvPr/>
        </p:nvGrpSpPr>
        <p:grpSpPr>
          <a:xfrm>
            <a:off x="3377449" y="3352160"/>
            <a:ext cx="2363401" cy="1047062"/>
            <a:chOff x="3358399" y="3285485"/>
            <a:chExt cx="2363401" cy="1047062"/>
          </a:xfrm>
        </p:grpSpPr>
        <p:grpSp>
          <p:nvGrpSpPr>
            <p:cNvPr id="8129" name="Google Shape;8129;p78"/>
            <p:cNvGrpSpPr/>
            <p:nvPr/>
          </p:nvGrpSpPr>
          <p:grpSpPr>
            <a:xfrm>
              <a:off x="3358412" y="3285485"/>
              <a:ext cx="2363388" cy="139537"/>
              <a:chOff x="3358412" y="3285485"/>
              <a:chExt cx="2363388" cy="139537"/>
            </a:xfrm>
          </p:grpSpPr>
          <p:sp>
            <p:nvSpPr>
              <p:cNvPr id="8130" name="Google Shape;8130;p78"/>
              <p:cNvSpPr/>
              <p:nvPr/>
            </p:nvSpPr>
            <p:spPr>
              <a:xfrm>
                <a:off x="3358412" y="3285485"/>
                <a:ext cx="441443" cy="139537"/>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8"/>
              <p:cNvSpPr/>
              <p:nvPr/>
            </p:nvSpPr>
            <p:spPr>
              <a:xfrm>
                <a:off x="3838898" y="3285485"/>
                <a:ext cx="441443" cy="139537"/>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8"/>
              <p:cNvSpPr/>
              <p:nvPr/>
            </p:nvSpPr>
            <p:spPr>
              <a:xfrm>
                <a:off x="4319384" y="3285485"/>
                <a:ext cx="441443" cy="139537"/>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8"/>
              <p:cNvSpPr/>
              <p:nvPr/>
            </p:nvSpPr>
            <p:spPr>
              <a:xfrm>
                <a:off x="4799870" y="3285485"/>
                <a:ext cx="441443" cy="139537"/>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8"/>
              <p:cNvSpPr/>
              <p:nvPr/>
            </p:nvSpPr>
            <p:spPr>
              <a:xfrm>
                <a:off x="5280356" y="3285485"/>
                <a:ext cx="441443" cy="139537"/>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78"/>
            <p:cNvGrpSpPr/>
            <p:nvPr/>
          </p:nvGrpSpPr>
          <p:grpSpPr>
            <a:xfrm>
              <a:off x="3358412" y="3466996"/>
              <a:ext cx="2363388" cy="139537"/>
              <a:chOff x="3358412" y="3466996"/>
              <a:chExt cx="2363388" cy="139537"/>
            </a:xfrm>
          </p:grpSpPr>
          <p:sp>
            <p:nvSpPr>
              <p:cNvPr id="8136" name="Google Shape;8136;p78"/>
              <p:cNvSpPr/>
              <p:nvPr/>
            </p:nvSpPr>
            <p:spPr>
              <a:xfrm>
                <a:off x="3358412" y="3466996"/>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8"/>
              <p:cNvSpPr/>
              <p:nvPr/>
            </p:nvSpPr>
            <p:spPr>
              <a:xfrm>
                <a:off x="3838898" y="3466996"/>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8"/>
              <p:cNvSpPr/>
              <p:nvPr/>
            </p:nvSpPr>
            <p:spPr>
              <a:xfrm>
                <a:off x="4319384" y="3466996"/>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8"/>
              <p:cNvSpPr/>
              <p:nvPr/>
            </p:nvSpPr>
            <p:spPr>
              <a:xfrm>
                <a:off x="4799870" y="3466996"/>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8"/>
              <p:cNvSpPr/>
              <p:nvPr/>
            </p:nvSpPr>
            <p:spPr>
              <a:xfrm>
                <a:off x="5280356" y="3466996"/>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8"/>
            <p:cNvGrpSpPr/>
            <p:nvPr/>
          </p:nvGrpSpPr>
          <p:grpSpPr>
            <a:xfrm>
              <a:off x="3358412" y="3648507"/>
              <a:ext cx="2363388" cy="139537"/>
              <a:chOff x="3358412" y="3648507"/>
              <a:chExt cx="2363388" cy="139537"/>
            </a:xfrm>
          </p:grpSpPr>
          <p:sp>
            <p:nvSpPr>
              <p:cNvPr id="8142" name="Google Shape;8142;p78"/>
              <p:cNvSpPr/>
              <p:nvPr/>
            </p:nvSpPr>
            <p:spPr>
              <a:xfrm>
                <a:off x="3358412" y="3648507"/>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8"/>
              <p:cNvSpPr/>
              <p:nvPr/>
            </p:nvSpPr>
            <p:spPr>
              <a:xfrm>
                <a:off x="3838898" y="3648507"/>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8"/>
              <p:cNvSpPr/>
              <p:nvPr/>
            </p:nvSpPr>
            <p:spPr>
              <a:xfrm>
                <a:off x="4319384" y="3648507"/>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8"/>
              <p:cNvSpPr/>
              <p:nvPr/>
            </p:nvSpPr>
            <p:spPr>
              <a:xfrm>
                <a:off x="4799870" y="3648507"/>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8"/>
              <p:cNvSpPr/>
              <p:nvPr/>
            </p:nvSpPr>
            <p:spPr>
              <a:xfrm>
                <a:off x="5280356" y="3648507"/>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8"/>
            <p:cNvGrpSpPr/>
            <p:nvPr/>
          </p:nvGrpSpPr>
          <p:grpSpPr>
            <a:xfrm>
              <a:off x="3358412" y="3830018"/>
              <a:ext cx="2363388" cy="139537"/>
              <a:chOff x="3358412" y="3830018"/>
              <a:chExt cx="2363388" cy="139537"/>
            </a:xfrm>
          </p:grpSpPr>
          <p:sp>
            <p:nvSpPr>
              <p:cNvPr id="8148" name="Google Shape;8148;p78"/>
              <p:cNvSpPr/>
              <p:nvPr/>
            </p:nvSpPr>
            <p:spPr>
              <a:xfrm>
                <a:off x="3358412" y="3830018"/>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8"/>
              <p:cNvSpPr/>
              <p:nvPr/>
            </p:nvSpPr>
            <p:spPr>
              <a:xfrm>
                <a:off x="3838898" y="3830018"/>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8"/>
              <p:cNvSpPr/>
              <p:nvPr/>
            </p:nvSpPr>
            <p:spPr>
              <a:xfrm>
                <a:off x="4319384" y="3830018"/>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8"/>
              <p:cNvSpPr/>
              <p:nvPr/>
            </p:nvSpPr>
            <p:spPr>
              <a:xfrm>
                <a:off x="4799870" y="3830018"/>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8"/>
              <p:cNvSpPr/>
              <p:nvPr/>
            </p:nvSpPr>
            <p:spPr>
              <a:xfrm>
                <a:off x="5280356" y="3830018"/>
                <a:ext cx="441443" cy="139537"/>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78"/>
            <p:cNvGrpSpPr/>
            <p:nvPr/>
          </p:nvGrpSpPr>
          <p:grpSpPr>
            <a:xfrm>
              <a:off x="3358399" y="4011514"/>
              <a:ext cx="2363377" cy="139537"/>
              <a:chOff x="3294800" y="4134603"/>
              <a:chExt cx="2638876" cy="152400"/>
            </a:xfrm>
          </p:grpSpPr>
          <p:sp>
            <p:nvSpPr>
              <p:cNvPr id="8154" name="Google Shape;8154;p7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8"/>
            <p:cNvGrpSpPr/>
            <p:nvPr/>
          </p:nvGrpSpPr>
          <p:grpSpPr>
            <a:xfrm>
              <a:off x="3358412" y="4193010"/>
              <a:ext cx="2363388" cy="139537"/>
              <a:chOff x="3294800" y="4134603"/>
              <a:chExt cx="2638876" cy="152400"/>
            </a:xfrm>
          </p:grpSpPr>
          <p:sp>
            <p:nvSpPr>
              <p:cNvPr id="8160" name="Google Shape;8160;p7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8165" name="Google Shape;8165;p78"/>
          <p:cNvGraphicFramePr/>
          <p:nvPr/>
        </p:nvGraphicFramePr>
        <p:xfrm>
          <a:off x="728250" y="2361200"/>
          <a:ext cx="3000000" cy="3000000"/>
        </p:xfrm>
        <a:graphic>
          <a:graphicData uri="http://schemas.openxmlformats.org/drawingml/2006/table">
            <a:tbl>
              <a:tblPr>
                <a:noFill/>
                <a:tableStyleId>{C98DDE09-9046-4559-BFA8-B9C4C2568421}</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8166" name="Google Shape;8166;p78"/>
          <p:cNvGrpSpPr/>
          <p:nvPr/>
        </p:nvGrpSpPr>
        <p:grpSpPr>
          <a:xfrm>
            <a:off x="4177919" y="2765014"/>
            <a:ext cx="1302095" cy="60959"/>
            <a:chOff x="3558802" y="4011427"/>
            <a:chExt cx="1866000" cy="111300"/>
          </a:xfrm>
        </p:grpSpPr>
        <p:sp>
          <p:nvSpPr>
            <p:cNvPr id="8167" name="Google Shape;8167;p7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78"/>
          <p:cNvGrpSpPr/>
          <p:nvPr/>
        </p:nvGrpSpPr>
        <p:grpSpPr>
          <a:xfrm>
            <a:off x="4723407" y="3047174"/>
            <a:ext cx="914340" cy="60959"/>
            <a:chOff x="3558802" y="4011427"/>
            <a:chExt cx="1866000" cy="111300"/>
          </a:xfrm>
        </p:grpSpPr>
        <p:sp>
          <p:nvSpPr>
            <p:cNvPr id="8170" name="Google Shape;8170;p7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78"/>
          <p:cNvGrpSpPr/>
          <p:nvPr/>
        </p:nvGrpSpPr>
        <p:grpSpPr>
          <a:xfrm>
            <a:off x="5926924" y="3381697"/>
            <a:ext cx="2519825" cy="1001454"/>
            <a:chOff x="1906114" y="789980"/>
            <a:chExt cx="1487676" cy="606868"/>
          </a:xfrm>
        </p:grpSpPr>
        <p:cxnSp>
          <p:nvCxnSpPr>
            <p:cNvPr id="8173" name="Google Shape;8173;p7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174" name="Google Shape;8174;p7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175" name="Google Shape;8175;p7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8176" name="Google Shape;8176;p7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8177" name="Google Shape;8177;p7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8178" name="Google Shape;8178;p7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8179" name="Google Shape;8179;p7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8180" name="Google Shape;8180;p7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8187" name="Google Shape;8187;p7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188" name="Google Shape;8188;p7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189" name="Google Shape;8189;p7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78"/>
          <p:cNvGrpSpPr/>
          <p:nvPr/>
        </p:nvGrpSpPr>
        <p:grpSpPr>
          <a:xfrm>
            <a:off x="3372612" y="1159008"/>
            <a:ext cx="2363393" cy="1005865"/>
            <a:chOff x="3292400" y="1193188"/>
            <a:chExt cx="2615240" cy="1131075"/>
          </a:xfrm>
        </p:grpSpPr>
        <p:sp>
          <p:nvSpPr>
            <p:cNvPr id="8191" name="Google Shape;8191;p78"/>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192" name="Google Shape;8192;p78"/>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193" name="Google Shape;8193;p78"/>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8194" name="Google Shape;8194;p78"/>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8195" name="Google Shape;8195;p78"/>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8196" name="Google Shape;8196;p78"/>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8197" name="Google Shape;8197;p78"/>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8198" name="Google Shape;8198;p78"/>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8199" name="Google Shape;8199;p78"/>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8200" name="Google Shape;8200;p78"/>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8201" name="Google Shape;8201;p78"/>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202" name="Google Shape;8202;p78"/>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203" name="Google Shape;8203;p78"/>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204" name="Google Shape;8204;p78"/>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205" name="Google Shape;8205;p78"/>
            <p:cNvGrpSpPr/>
            <p:nvPr/>
          </p:nvGrpSpPr>
          <p:grpSpPr>
            <a:xfrm>
              <a:off x="3748438" y="1378608"/>
              <a:ext cx="2159202" cy="903971"/>
              <a:chOff x="1683525" y="2179850"/>
              <a:chExt cx="4519050" cy="2134525"/>
            </a:xfrm>
          </p:grpSpPr>
          <p:sp>
            <p:nvSpPr>
              <p:cNvPr id="8206" name="Google Shape;8206;p7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07" name="Google Shape;8207;p7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08" name="Google Shape;8208;p7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09" name="Google Shape;8209;p7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10" name="Google Shape;8210;p7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11" name="Google Shape;8211;p7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12" name="Google Shape;8212;p7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13" name="Google Shape;8213;p7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14" name="Google Shape;8214;p7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15" name="Google Shape;8215;p7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16" name="Google Shape;8216;p7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17" name="Google Shape;8217;p7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21" name="Shape 8221"/>
        <p:cNvGrpSpPr/>
        <p:nvPr/>
      </p:nvGrpSpPr>
      <p:grpSpPr>
        <a:xfrm>
          <a:off x="0" y="0"/>
          <a:ext cx="0" cy="0"/>
          <a:chOff x="0" y="0"/>
          <a:chExt cx="0" cy="0"/>
        </a:xfrm>
      </p:grpSpPr>
      <p:grpSp>
        <p:nvGrpSpPr>
          <p:cNvPr id="8222" name="Google Shape;8222;p79"/>
          <p:cNvGrpSpPr/>
          <p:nvPr/>
        </p:nvGrpSpPr>
        <p:grpSpPr>
          <a:xfrm>
            <a:off x="4814684" y="1191441"/>
            <a:ext cx="745431" cy="718863"/>
            <a:chOff x="4249973" y="1201875"/>
            <a:chExt cx="1958568" cy="1888762"/>
          </a:xfrm>
        </p:grpSpPr>
        <p:sp>
          <p:nvSpPr>
            <p:cNvPr id="8223" name="Google Shape;8223;p79"/>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4" name="Google Shape;8224;p79"/>
            <p:cNvGrpSpPr/>
            <p:nvPr/>
          </p:nvGrpSpPr>
          <p:grpSpPr>
            <a:xfrm>
              <a:off x="5853086" y="1789142"/>
              <a:ext cx="355454" cy="1048099"/>
              <a:chOff x="5576108" y="2016725"/>
              <a:chExt cx="565200" cy="1666560"/>
            </a:xfrm>
          </p:grpSpPr>
          <p:sp>
            <p:nvSpPr>
              <p:cNvPr id="8225" name="Google Shape;8225;p79"/>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26" name="Google Shape;8226;p7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79"/>
            <p:cNvGrpSpPr/>
            <p:nvPr/>
          </p:nvGrpSpPr>
          <p:grpSpPr>
            <a:xfrm>
              <a:off x="4869455" y="2691676"/>
              <a:ext cx="1013897" cy="398961"/>
              <a:chOff x="4012057" y="3451825"/>
              <a:chExt cx="1612175" cy="634379"/>
            </a:xfrm>
          </p:grpSpPr>
          <p:sp>
            <p:nvSpPr>
              <p:cNvPr id="8228" name="Google Shape;8228;p79"/>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29" name="Google Shape;8229;p7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79"/>
            <p:cNvGrpSpPr/>
            <p:nvPr/>
          </p:nvGrpSpPr>
          <p:grpSpPr>
            <a:xfrm>
              <a:off x="4276937" y="2155961"/>
              <a:ext cx="651965" cy="891358"/>
              <a:chOff x="3069908" y="2599997"/>
              <a:chExt cx="1036675" cy="1417328"/>
            </a:xfrm>
          </p:grpSpPr>
          <p:sp>
            <p:nvSpPr>
              <p:cNvPr id="8231" name="Google Shape;8231;p79"/>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32" name="Google Shape;8232;p7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79"/>
            <p:cNvGrpSpPr/>
            <p:nvPr/>
          </p:nvGrpSpPr>
          <p:grpSpPr>
            <a:xfrm>
              <a:off x="5054918" y="1201875"/>
              <a:ext cx="999548" cy="602711"/>
              <a:chOff x="4306958" y="1082925"/>
              <a:chExt cx="1589359" cy="958358"/>
            </a:xfrm>
          </p:grpSpPr>
          <p:sp>
            <p:nvSpPr>
              <p:cNvPr id="8234" name="Google Shape;8234;p79"/>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35" name="Google Shape;8235;p7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79"/>
            <p:cNvGrpSpPr/>
            <p:nvPr/>
          </p:nvGrpSpPr>
          <p:grpSpPr>
            <a:xfrm>
              <a:off x="4249973" y="1303451"/>
              <a:ext cx="799317" cy="841334"/>
              <a:chOff x="3027033" y="1244439"/>
              <a:chExt cx="1270977" cy="1337786"/>
            </a:xfrm>
          </p:grpSpPr>
          <p:sp>
            <p:nvSpPr>
              <p:cNvPr id="8237" name="Google Shape;8237;p79"/>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38" name="Google Shape;8238;p7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39" name="Google Shape;8239;p79"/>
          <p:cNvGrpSpPr/>
          <p:nvPr/>
        </p:nvGrpSpPr>
        <p:grpSpPr>
          <a:xfrm>
            <a:off x="731057" y="2069890"/>
            <a:ext cx="761767" cy="729896"/>
            <a:chOff x="2657744" y="2337745"/>
            <a:chExt cx="832987" cy="798137"/>
          </a:xfrm>
        </p:grpSpPr>
        <p:sp>
          <p:nvSpPr>
            <p:cNvPr id="8240" name="Google Shape;8240;p79"/>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9"/>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9"/>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79"/>
          <p:cNvGrpSpPr/>
          <p:nvPr/>
        </p:nvGrpSpPr>
        <p:grpSpPr>
          <a:xfrm>
            <a:off x="3242022" y="2073097"/>
            <a:ext cx="685569" cy="723586"/>
            <a:chOff x="3398134" y="2057755"/>
            <a:chExt cx="704087" cy="743130"/>
          </a:xfrm>
        </p:grpSpPr>
        <p:grpSp>
          <p:nvGrpSpPr>
            <p:cNvPr id="8247" name="Google Shape;8247;p79"/>
            <p:cNvGrpSpPr/>
            <p:nvPr/>
          </p:nvGrpSpPr>
          <p:grpSpPr>
            <a:xfrm>
              <a:off x="3398134" y="2290183"/>
              <a:ext cx="315300" cy="219900"/>
              <a:chOff x="3398134" y="2290183"/>
              <a:chExt cx="315300" cy="219900"/>
            </a:xfrm>
          </p:grpSpPr>
          <p:sp>
            <p:nvSpPr>
              <p:cNvPr id="8248" name="Google Shape;8248;p79"/>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249" name="Google Shape;8249;p79"/>
              <p:cNvCxnSpPr>
                <a:stCxn id="8248"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8250" name="Google Shape;8250;p79"/>
            <p:cNvGrpSpPr/>
            <p:nvPr/>
          </p:nvGrpSpPr>
          <p:grpSpPr>
            <a:xfrm>
              <a:off x="3547823" y="2467358"/>
              <a:ext cx="219900" cy="333527"/>
              <a:chOff x="3547823" y="2467358"/>
              <a:chExt cx="219900" cy="333527"/>
            </a:xfrm>
          </p:grpSpPr>
          <p:sp>
            <p:nvSpPr>
              <p:cNvPr id="8251" name="Google Shape;8251;p79"/>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252" name="Google Shape;8252;p79"/>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8253" name="Google Shape;8253;p79"/>
            <p:cNvGrpSpPr/>
            <p:nvPr/>
          </p:nvGrpSpPr>
          <p:grpSpPr>
            <a:xfrm>
              <a:off x="3734138" y="2467358"/>
              <a:ext cx="219900" cy="333527"/>
              <a:chOff x="3734138" y="2467358"/>
              <a:chExt cx="219900" cy="333527"/>
            </a:xfrm>
          </p:grpSpPr>
          <p:sp>
            <p:nvSpPr>
              <p:cNvPr id="8254" name="Google Shape;8254;p79"/>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255" name="Google Shape;8255;p79"/>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8256" name="Google Shape;8256;p79"/>
            <p:cNvGrpSpPr/>
            <p:nvPr/>
          </p:nvGrpSpPr>
          <p:grpSpPr>
            <a:xfrm>
              <a:off x="3787560" y="2288011"/>
              <a:ext cx="314661" cy="219900"/>
              <a:chOff x="3787560" y="2288011"/>
              <a:chExt cx="314661" cy="219900"/>
            </a:xfrm>
          </p:grpSpPr>
          <p:sp>
            <p:nvSpPr>
              <p:cNvPr id="8257" name="Google Shape;8257;p79"/>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258" name="Google Shape;8258;p79"/>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8259" name="Google Shape;8259;p79"/>
            <p:cNvGrpSpPr/>
            <p:nvPr/>
          </p:nvGrpSpPr>
          <p:grpSpPr>
            <a:xfrm>
              <a:off x="3637290" y="2057755"/>
              <a:ext cx="219900" cy="335499"/>
              <a:chOff x="3637290" y="2057755"/>
              <a:chExt cx="219900" cy="335499"/>
            </a:xfrm>
          </p:grpSpPr>
          <p:sp>
            <p:nvSpPr>
              <p:cNvPr id="8260" name="Google Shape;8260;p79"/>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8261" name="Google Shape;8261;p79"/>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8262" name="Google Shape;8262;p79"/>
          <p:cNvGrpSpPr/>
          <p:nvPr/>
        </p:nvGrpSpPr>
        <p:grpSpPr>
          <a:xfrm>
            <a:off x="4917244" y="2079792"/>
            <a:ext cx="710255" cy="710092"/>
            <a:chOff x="5007123" y="2079403"/>
            <a:chExt cx="687698" cy="687541"/>
          </a:xfrm>
        </p:grpSpPr>
        <p:sp>
          <p:nvSpPr>
            <p:cNvPr id="8263" name="Google Shape;8263;p79"/>
            <p:cNvSpPr/>
            <p:nvPr/>
          </p:nvSpPr>
          <p:spPr>
            <a:xfrm>
              <a:off x="5007123" y="2079403"/>
              <a:ext cx="687698" cy="687541"/>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9"/>
            <p:cNvSpPr/>
            <p:nvPr/>
          </p:nvSpPr>
          <p:spPr>
            <a:xfrm>
              <a:off x="5069448" y="2141702"/>
              <a:ext cx="563048" cy="562943"/>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9"/>
            <p:cNvSpPr/>
            <p:nvPr/>
          </p:nvSpPr>
          <p:spPr>
            <a:xfrm>
              <a:off x="5146403" y="2218605"/>
              <a:ext cx="409137" cy="409137"/>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9"/>
            <p:cNvSpPr/>
            <p:nvPr/>
          </p:nvSpPr>
          <p:spPr>
            <a:xfrm>
              <a:off x="5221891" y="2294066"/>
              <a:ext cx="258162" cy="258215"/>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9"/>
          <p:cNvGrpSpPr/>
          <p:nvPr/>
        </p:nvGrpSpPr>
        <p:grpSpPr>
          <a:xfrm>
            <a:off x="5726681" y="2074299"/>
            <a:ext cx="721079" cy="721079"/>
            <a:chOff x="5797446" y="2063053"/>
            <a:chExt cx="698179" cy="698179"/>
          </a:xfrm>
        </p:grpSpPr>
        <p:sp>
          <p:nvSpPr>
            <p:cNvPr id="8268" name="Google Shape;8268;p79"/>
            <p:cNvSpPr/>
            <p:nvPr/>
          </p:nvSpPr>
          <p:spPr>
            <a:xfrm>
              <a:off x="5797446" y="2063053"/>
              <a:ext cx="698179" cy="698179"/>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9"/>
            <p:cNvSpPr/>
            <p:nvPr/>
          </p:nvSpPr>
          <p:spPr>
            <a:xfrm>
              <a:off x="5872067" y="2212295"/>
              <a:ext cx="548937" cy="548937"/>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9"/>
            <p:cNvSpPr/>
            <p:nvPr/>
          </p:nvSpPr>
          <p:spPr>
            <a:xfrm>
              <a:off x="5921353" y="2310867"/>
              <a:ext cx="450365" cy="450365"/>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9"/>
            <p:cNvSpPr/>
            <p:nvPr/>
          </p:nvSpPr>
          <p:spPr>
            <a:xfrm>
              <a:off x="5967936" y="2404033"/>
              <a:ext cx="357199" cy="357199"/>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79"/>
          <p:cNvGrpSpPr/>
          <p:nvPr/>
        </p:nvGrpSpPr>
        <p:grpSpPr>
          <a:xfrm>
            <a:off x="8171828" y="3719904"/>
            <a:ext cx="280576" cy="673160"/>
            <a:chOff x="8075075" y="3754290"/>
            <a:chExt cx="255604" cy="613190"/>
          </a:xfrm>
        </p:grpSpPr>
        <p:grpSp>
          <p:nvGrpSpPr>
            <p:cNvPr id="8273" name="Google Shape;8273;p79"/>
            <p:cNvGrpSpPr/>
            <p:nvPr/>
          </p:nvGrpSpPr>
          <p:grpSpPr>
            <a:xfrm>
              <a:off x="8075075" y="3754290"/>
              <a:ext cx="255604" cy="613190"/>
              <a:chOff x="8075075" y="3754290"/>
              <a:chExt cx="255604" cy="613190"/>
            </a:xfrm>
          </p:grpSpPr>
          <p:sp>
            <p:nvSpPr>
              <p:cNvPr id="8274" name="Google Shape;8274;p79"/>
              <p:cNvSpPr/>
              <p:nvPr/>
            </p:nvSpPr>
            <p:spPr>
              <a:xfrm>
                <a:off x="8075075" y="4252967"/>
                <a:ext cx="255604" cy="114513"/>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9"/>
              <p:cNvSpPr/>
              <p:nvPr/>
            </p:nvSpPr>
            <p:spPr>
              <a:xfrm>
                <a:off x="8075075" y="3754290"/>
                <a:ext cx="255604" cy="498698"/>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79"/>
            <p:cNvSpPr/>
            <p:nvPr/>
          </p:nvSpPr>
          <p:spPr>
            <a:xfrm>
              <a:off x="8107762" y="3782257"/>
              <a:ext cx="190275" cy="190275"/>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79"/>
          <p:cNvGrpSpPr/>
          <p:nvPr/>
        </p:nvGrpSpPr>
        <p:grpSpPr>
          <a:xfrm>
            <a:off x="5288887" y="3708700"/>
            <a:ext cx="470352" cy="683745"/>
            <a:chOff x="1697726" y="3244179"/>
            <a:chExt cx="788124" cy="1146069"/>
          </a:xfrm>
        </p:grpSpPr>
        <p:sp>
          <p:nvSpPr>
            <p:cNvPr id="8278" name="Google Shape;8278;p7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0" name="Google Shape;8280;p7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1" name="Google Shape;8281;p79"/>
          <p:cNvGrpSpPr/>
          <p:nvPr/>
        </p:nvGrpSpPr>
        <p:grpSpPr>
          <a:xfrm>
            <a:off x="5910037" y="3719902"/>
            <a:ext cx="293891" cy="293845"/>
            <a:chOff x="6134814" y="3754290"/>
            <a:chExt cx="293891" cy="293845"/>
          </a:xfrm>
        </p:grpSpPr>
        <p:sp>
          <p:nvSpPr>
            <p:cNvPr id="8282" name="Google Shape;8282;p79"/>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9"/>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79"/>
          <p:cNvGrpSpPr/>
          <p:nvPr/>
        </p:nvGrpSpPr>
        <p:grpSpPr>
          <a:xfrm>
            <a:off x="5910037" y="4098574"/>
            <a:ext cx="293891" cy="293891"/>
            <a:chOff x="6134814" y="4086186"/>
            <a:chExt cx="293891" cy="293891"/>
          </a:xfrm>
        </p:grpSpPr>
        <p:sp>
          <p:nvSpPr>
            <p:cNvPr id="8285" name="Google Shape;8285;p79"/>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9"/>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7" name="Google Shape;8287;p79"/>
          <p:cNvSpPr/>
          <p:nvPr/>
        </p:nvSpPr>
        <p:spPr>
          <a:xfrm>
            <a:off x="6948464" y="3719100"/>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9"/>
          <p:cNvSpPr/>
          <p:nvPr/>
        </p:nvSpPr>
        <p:spPr>
          <a:xfrm rot="10800000">
            <a:off x="6354727" y="3716837"/>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9" name="Google Shape;8289;p79"/>
          <p:cNvGrpSpPr/>
          <p:nvPr/>
        </p:nvGrpSpPr>
        <p:grpSpPr>
          <a:xfrm>
            <a:off x="7835013" y="2927266"/>
            <a:ext cx="622883" cy="621944"/>
            <a:chOff x="1187048" y="238125"/>
            <a:chExt cx="5256397" cy="5248476"/>
          </a:xfrm>
        </p:grpSpPr>
        <p:sp>
          <p:nvSpPr>
            <p:cNvPr id="8290" name="Google Shape;8290;p7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9"/>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9"/>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9"/>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79"/>
          <p:cNvGrpSpPr/>
          <p:nvPr/>
        </p:nvGrpSpPr>
        <p:grpSpPr>
          <a:xfrm>
            <a:off x="2292118" y="2936875"/>
            <a:ext cx="1310987" cy="612407"/>
            <a:chOff x="238125" y="1188750"/>
            <a:chExt cx="7140450" cy="3335550"/>
          </a:xfrm>
        </p:grpSpPr>
        <p:sp>
          <p:nvSpPr>
            <p:cNvPr id="8295" name="Google Shape;8295;p7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79"/>
          <p:cNvGrpSpPr/>
          <p:nvPr/>
        </p:nvGrpSpPr>
        <p:grpSpPr>
          <a:xfrm>
            <a:off x="6617990" y="2927430"/>
            <a:ext cx="1110299" cy="621702"/>
            <a:chOff x="238125" y="1335475"/>
            <a:chExt cx="5418735" cy="3034175"/>
          </a:xfrm>
        </p:grpSpPr>
        <p:sp>
          <p:nvSpPr>
            <p:cNvPr id="8301" name="Google Shape;8301;p7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79"/>
          <p:cNvGrpSpPr/>
          <p:nvPr/>
        </p:nvGrpSpPr>
        <p:grpSpPr>
          <a:xfrm>
            <a:off x="5434485" y="2924327"/>
            <a:ext cx="1076781" cy="624726"/>
            <a:chOff x="5357937" y="2910889"/>
            <a:chExt cx="1100103" cy="638322"/>
          </a:xfrm>
        </p:grpSpPr>
        <p:grpSp>
          <p:nvGrpSpPr>
            <p:cNvPr id="8305" name="Google Shape;8305;p79"/>
            <p:cNvGrpSpPr/>
            <p:nvPr/>
          </p:nvGrpSpPr>
          <p:grpSpPr>
            <a:xfrm>
              <a:off x="5929791" y="3263088"/>
              <a:ext cx="528250" cy="286122"/>
              <a:chOff x="5929791" y="3263088"/>
              <a:chExt cx="528250" cy="286122"/>
            </a:xfrm>
          </p:grpSpPr>
          <p:sp>
            <p:nvSpPr>
              <p:cNvPr id="8306" name="Google Shape;8306;p79"/>
              <p:cNvSpPr/>
              <p:nvPr/>
            </p:nvSpPr>
            <p:spPr>
              <a:xfrm>
                <a:off x="5929791" y="3263088"/>
                <a:ext cx="330335" cy="28612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307" name="Google Shape;8307;p79"/>
              <p:cNvSpPr/>
              <p:nvPr/>
            </p:nvSpPr>
            <p:spPr>
              <a:xfrm>
                <a:off x="6247886" y="3331025"/>
                <a:ext cx="210154" cy="216576"/>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308" name="Google Shape;8308;p79"/>
            <p:cNvGrpSpPr/>
            <p:nvPr/>
          </p:nvGrpSpPr>
          <p:grpSpPr>
            <a:xfrm>
              <a:off x="5357937" y="3263089"/>
              <a:ext cx="529488" cy="286122"/>
              <a:chOff x="5357937" y="3263089"/>
              <a:chExt cx="529488" cy="286122"/>
            </a:xfrm>
          </p:grpSpPr>
          <p:sp>
            <p:nvSpPr>
              <p:cNvPr id="8309" name="Google Shape;8309;p79"/>
              <p:cNvSpPr/>
              <p:nvPr/>
            </p:nvSpPr>
            <p:spPr>
              <a:xfrm>
                <a:off x="5557090" y="3263089"/>
                <a:ext cx="330335" cy="28612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310" name="Google Shape;8310;p79"/>
              <p:cNvSpPr/>
              <p:nvPr/>
            </p:nvSpPr>
            <p:spPr>
              <a:xfrm flipH="1">
                <a:off x="5357937" y="3332559"/>
                <a:ext cx="210154" cy="216576"/>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311" name="Google Shape;8311;p79"/>
            <p:cNvGrpSpPr/>
            <p:nvPr/>
          </p:nvGrpSpPr>
          <p:grpSpPr>
            <a:xfrm>
              <a:off x="5550335" y="2910889"/>
              <a:ext cx="523962" cy="611903"/>
              <a:chOff x="5550335" y="2910889"/>
              <a:chExt cx="523962" cy="611903"/>
            </a:xfrm>
          </p:grpSpPr>
          <p:sp>
            <p:nvSpPr>
              <p:cNvPr id="8312" name="Google Shape;8312;p79"/>
              <p:cNvSpPr/>
              <p:nvPr/>
            </p:nvSpPr>
            <p:spPr>
              <a:xfrm>
                <a:off x="5743962" y="3236669"/>
                <a:ext cx="330335" cy="28612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313" name="Google Shape;8313;p79"/>
              <p:cNvSpPr/>
              <p:nvPr/>
            </p:nvSpPr>
            <p:spPr>
              <a:xfrm flipH="1">
                <a:off x="5550335" y="2910889"/>
                <a:ext cx="210154" cy="327506"/>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314" name="Google Shape;8314;p79"/>
            <p:cNvGrpSpPr/>
            <p:nvPr/>
          </p:nvGrpSpPr>
          <p:grpSpPr>
            <a:xfrm>
              <a:off x="5743962" y="2919100"/>
              <a:ext cx="624099" cy="286122"/>
              <a:chOff x="5743962" y="2919100"/>
              <a:chExt cx="624099" cy="286122"/>
            </a:xfrm>
          </p:grpSpPr>
          <p:sp>
            <p:nvSpPr>
              <p:cNvPr id="8315" name="Google Shape;8315;p79"/>
              <p:cNvSpPr/>
              <p:nvPr/>
            </p:nvSpPr>
            <p:spPr>
              <a:xfrm>
                <a:off x="5743962" y="2919100"/>
                <a:ext cx="330335" cy="28612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316" name="Google Shape;8316;p79"/>
              <p:cNvSpPr/>
              <p:nvPr/>
            </p:nvSpPr>
            <p:spPr>
              <a:xfrm>
                <a:off x="6060335" y="2920591"/>
                <a:ext cx="307725" cy="283486"/>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8317" name="Google Shape;8317;p79"/>
          <p:cNvGrpSpPr/>
          <p:nvPr/>
        </p:nvGrpSpPr>
        <p:grpSpPr>
          <a:xfrm>
            <a:off x="7586863" y="2075038"/>
            <a:ext cx="874976" cy="719600"/>
            <a:chOff x="7608988" y="2093194"/>
            <a:chExt cx="817276" cy="672147"/>
          </a:xfrm>
        </p:grpSpPr>
        <p:cxnSp>
          <p:nvCxnSpPr>
            <p:cNvPr id="8318" name="Google Shape;8318;p79"/>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319" name="Google Shape;8319;p79"/>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320" name="Google Shape;8320;p79"/>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321" name="Google Shape;8321;p79"/>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322" name="Google Shape;8322;p79"/>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8323" name="Google Shape;8323;p79"/>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8324" name="Google Shape;8324;p79"/>
            <p:cNvGrpSpPr/>
            <p:nvPr/>
          </p:nvGrpSpPr>
          <p:grpSpPr>
            <a:xfrm>
              <a:off x="7721175" y="2093194"/>
              <a:ext cx="599587" cy="623846"/>
              <a:chOff x="7721175" y="2093194"/>
              <a:chExt cx="599587" cy="623846"/>
            </a:xfrm>
          </p:grpSpPr>
          <p:grpSp>
            <p:nvGrpSpPr>
              <p:cNvPr id="8325" name="Google Shape;8325;p79"/>
              <p:cNvGrpSpPr/>
              <p:nvPr/>
            </p:nvGrpSpPr>
            <p:grpSpPr>
              <a:xfrm>
                <a:off x="7721175" y="2093194"/>
                <a:ext cx="291605" cy="623846"/>
                <a:chOff x="9405575" y="2061418"/>
                <a:chExt cx="291605" cy="623846"/>
              </a:xfrm>
            </p:grpSpPr>
            <p:sp>
              <p:nvSpPr>
                <p:cNvPr id="8326" name="Google Shape;8326;p7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79"/>
              <p:cNvGrpSpPr/>
              <p:nvPr/>
            </p:nvGrpSpPr>
            <p:grpSpPr>
              <a:xfrm flipH="1">
                <a:off x="8029157" y="2093194"/>
                <a:ext cx="291605" cy="623846"/>
                <a:chOff x="9405575" y="2061418"/>
                <a:chExt cx="291605" cy="623846"/>
              </a:xfrm>
            </p:grpSpPr>
            <p:sp>
              <p:nvSpPr>
                <p:cNvPr id="8334" name="Google Shape;8334;p7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341" name="Google Shape;8341;p79"/>
          <p:cNvGrpSpPr/>
          <p:nvPr/>
        </p:nvGrpSpPr>
        <p:grpSpPr>
          <a:xfrm>
            <a:off x="4031299" y="1191441"/>
            <a:ext cx="712557" cy="785901"/>
            <a:chOff x="4206459" y="1191441"/>
            <a:chExt cx="712557" cy="785901"/>
          </a:xfrm>
        </p:grpSpPr>
        <p:sp>
          <p:nvSpPr>
            <p:cNvPr id="8342" name="Google Shape;8342;p79"/>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9"/>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9"/>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9"/>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6" name="Google Shape;8346;p79"/>
            <p:cNvGrpSpPr/>
            <p:nvPr/>
          </p:nvGrpSpPr>
          <p:grpSpPr>
            <a:xfrm>
              <a:off x="4644280" y="1290523"/>
              <a:ext cx="143716" cy="29463"/>
              <a:chOff x="4644280" y="1290523"/>
              <a:chExt cx="143716" cy="29463"/>
            </a:xfrm>
          </p:grpSpPr>
          <p:sp>
            <p:nvSpPr>
              <p:cNvPr id="8347" name="Google Shape;8347;p79"/>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9"/>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9"/>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9"/>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79"/>
            <p:cNvGrpSpPr/>
            <p:nvPr/>
          </p:nvGrpSpPr>
          <p:grpSpPr>
            <a:xfrm>
              <a:off x="4356567" y="1191441"/>
              <a:ext cx="143690" cy="29488"/>
              <a:chOff x="4356567" y="1191441"/>
              <a:chExt cx="143690" cy="29488"/>
            </a:xfrm>
          </p:grpSpPr>
          <p:sp>
            <p:nvSpPr>
              <p:cNvPr id="8352" name="Google Shape;8352;p79"/>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9"/>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9"/>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9"/>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79"/>
            <p:cNvGrpSpPr/>
            <p:nvPr/>
          </p:nvGrpSpPr>
          <p:grpSpPr>
            <a:xfrm>
              <a:off x="4339009" y="1863727"/>
              <a:ext cx="143703" cy="29476"/>
              <a:chOff x="4339009" y="1863727"/>
              <a:chExt cx="143703" cy="29476"/>
            </a:xfrm>
          </p:grpSpPr>
          <p:sp>
            <p:nvSpPr>
              <p:cNvPr id="8357" name="Google Shape;8357;p79"/>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9"/>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9"/>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9"/>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79"/>
            <p:cNvGrpSpPr/>
            <p:nvPr/>
          </p:nvGrpSpPr>
          <p:grpSpPr>
            <a:xfrm>
              <a:off x="4206459" y="1607315"/>
              <a:ext cx="29539" cy="142899"/>
              <a:chOff x="4206459" y="1607315"/>
              <a:chExt cx="29539" cy="142899"/>
            </a:xfrm>
          </p:grpSpPr>
          <p:sp>
            <p:nvSpPr>
              <p:cNvPr id="8362" name="Google Shape;8362;p79"/>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9"/>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9"/>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9"/>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6" name="Google Shape;8366;p79"/>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9"/>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9"/>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9"/>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0" name="Google Shape;8370;p79"/>
            <p:cNvGrpSpPr/>
            <p:nvPr/>
          </p:nvGrpSpPr>
          <p:grpSpPr>
            <a:xfrm>
              <a:off x="4889463" y="1423737"/>
              <a:ext cx="29552" cy="142899"/>
              <a:chOff x="4889463" y="1423737"/>
              <a:chExt cx="29552" cy="142899"/>
            </a:xfrm>
          </p:grpSpPr>
          <p:sp>
            <p:nvSpPr>
              <p:cNvPr id="8371" name="Google Shape;8371;p79"/>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9"/>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9"/>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9"/>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79"/>
            <p:cNvGrpSpPr/>
            <p:nvPr/>
          </p:nvGrpSpPr>
          <p:grpSpPr>
            <a:xfrm>
              <a:off x="4771663" y="1876896"/>
              <a:ext cx="108651" cy="100447"/>
              <a:chOff x="4771663" y="1876896"/>
              <a:chExt cx="108651" cy="100447"/>
            </a:xfrm>
          </p:grpSpPr>
          <p:sp>
            <p:nvSpPr>
              <p:cNvPr id="8376" name="Google Shape;8376;p79"/>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9"/>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9"/>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9"/>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80" name="Google Shape;8380;p79"/>
          <p:cNvGrpSpPr/>
          <p:nvPr/>
        </p:nvGrpSpPr>
        <p:grpSpPr>
          <a:xfrm>
            <a:off x="4026774" y="2074664"/>
            <a:ext cx="791287" cy="720350"/>
            <a:chOff x="267375" y="1071875"/>
            <a:chExt cx="470500" cy="428550"/>
          </a:xfrm>
        </p:grpSpPr>
        <p:sp>
          <p:nvSpPr>
            <p:cNvPr id="8381" name="Google Shape;8381;p79"/>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9"/>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9"/>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9"/>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9"/>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9"/>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9"/>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9"/>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79"/>
          <p:cNvGrpSpPr/>
          <p:nvPr/>
        </p:nvGrpSpPr>
        <p:grpSpPr>
          <a:xfrm>
            <a:off x="727269" y="3719294"/>
            <a:ext cx="1408444" cy="673166"/>
            <a:chOff x="712664" y="3693287"/>
            <a:chExt cx="1460738" cy="698160"/>
          </a:xfrm>
        </p:grpSpPr>
        <p:grpSp>
          <p:nvGrpSpPr>
            <p:cNvPr id="8390" name="Google Shape;8390;p79"/>
            <p:cNvGrpSpPr/>
            <p:nvPr/>
          </p:nvGrpSpPr>
          <p:grpSpPr>
            <a:xfrm>
              <a:off x="1380079" y="4133090"/>
              <a:ext cx="234048" cy="258099"/>
              <a:chOff x="1380079" y="4133090"/>
              <a:chExt cx="234048" cy="258099"/>
            </a:xfrm>
          </p:grpSpPr>
          <p:sp>
            <p:nvSpPr>
              <p:cNvPr id="8391" name="Google Shape;8391;p79"/>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9"/>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9"/>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79"/>
            <p:cNvGrpSpPr/>
            <p:nvPr/>
          </p:nvGrpSpPr>
          <p:grpSpPr>
            <a:xfrm>
              <a:off x="884610" y="3864082"/>
              <a:ext cx="1118583" cy="527293"/>
              <a:chOff x="890961" y="3865463"/>
              <a:chExt cx="1115237" cy="525715"/>
            </a:xfrm>
          </p:grpSpPr>
          <p:sp>
            <p:nvSpPr>
              <p:cNvPr id="8395" name="Google Shape;8395;p79"/>
              <p:cNvSpPr/>
              <p:nvPr/>
            </p:nvSpPr>
            <p:spPr>
              <a:xfrm>
                <a:off x="1070568" y="3865463"/>
                <a:ext cx="756508" cy="33008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9"/>
              <p:cNvSpPr/>
              <p:nvPr/>
            </p:nvSpPr>
            <p:spPr>
              <a:xfrm>
                <a:off x="890961" y="4013171"/>
                <a:ext cx="362022" cy="378007"/>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9"/>
              <p:cNvSpPr/>
              <p:nvPr/>
            </p:nvSpPr>
            <p:spPr>
              <a:xfrm>
                <a:off x="1645508" y="4013554"/>
                <a:ext cx="360690" cy="377624"/>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79"/>
            <p:cNvGrpSpPr/>
            <p:nvPr/>
          </p:nvGrpSpPr>
          <p:grpSpPr>
            <a:xfrm>
              <a:off x="712664" y="3693287"/>
              <a:ext cx="1460738" cy="698160"/>
              <a:chOff x="712664" y="3693025"/>
              <a:chExt cx="1460738" cy="698160"/>
            </a:xfrm>
          </p:grpSpPr>
          <p:sp>
            <p:nvSpPr>
              <p:cNvPr id="8399" name="Google Shape;8399;p79"/>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9"/>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9"/>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9"/>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9"/>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9"/>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05" name="Google Shape;8405;p79"/>
          <p:cNvGrpSpPr/>
          <p:nvPr/>
        </p:nvGrpSpPr>
        <p:grpSpPr>
          <a:xfrm>
            <a:off x="3164985" y="1191441"/>
            <a:ext cx="795485" cy="738831"/>
            <a:chOff x="3348603" y="1236445"/>
            <a:chExt cx="749256" cy="695894"/>
          </a:xfrm>
        </p:grpSpPr>
        <p:grpSp>
          <p:nvGrpSpPr>
            <p:cNvPr id="8406" name="Google Shape;8406;p79"/>
            <p:cNvGrpSpPr/>
            <p:nvPr/>
          </p:nvGrpSpPr>
          <p:grpSpPr>
            <a:xfrm>
              <a:off x="3583779" y="1236445"/>
              <a:ext cx="293795" cy="285811"/>
              <a:chOff x="3750225" y="1774000"/>
              <a:chExt cx="149575" cy="145525"/>
            </a:xfrm>
          </p:grpSpPr>
          <p:sp>
            <p:nvSpPr>
              <p:cNvPr id="8407" name="Google Shape;8407;p7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79"/>
            <p:cNvGrpSpPr/>
            <p:nvPr/>
          </p:nvGrpSpPr>
          <p:grpSpPr>
            <a:xfrm>
              <a:off x="3775534" y="1462599"/>
              <a:ext cx="322325" cy="285958"/>
              <a:chOff x="3847850" y="1889150"/>
              <a:chExt cx="164100" cy="145600"/>
            </a:xfrm>
          </p:grpSpPr>
          <p:sp>
            <p:nvSpPr>
              <p:cNvPr id="8410" name="Google Shape;8410;p7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79"/>
            <p:cNvGrpSpPr/>
            <p:nvPr/>
          </p:nvGrpSpPr>
          <p:grpSpPr>
            <a:xfrm>
              <a:off x="3545329" y="1646528"/>
              <a:ext cx="293746" cy="285811"/>
              <a:chOff x="3730650" y="1982800"/>
              <a:chExt cx="149550" cy="145525"/>
            </a:xfrm>
          </p:grpSpPr>
          <p:sp>
            <p:nvSpPr>
              <p:cNvPr id="8413" name="Google Shape;8413;p7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79"/>
            <p:cNvGrpSpPr/>
            <p:nvPr/>
          </p:nvGrpSpPr>
          <p:grpSpPr>
            <a:xfrm>
              <a:off x="3348603" y="1415046"/>
              <a:ext cx="294384" cy="284387"/>
              <a:chOff x="3630494" y="1864938"/>
              <a:chExt cx="149875" cy="144800"/>
            </a:xfrm>
          </p:grpSpPr>
          <p:sp>
            <p:nvSpPr>
              <p:cNvPr id="8416" name="Google Shape;8416;p79"/>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9"/>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18" name="Google Shape;8418;p79"/>
          <p:cNvGrpSpPr/>
          <p:nvPr/>
        </p:nvGrpSpPr>
        <p:grpSpPr>
          <a:xfrm>
            <a:off x="2286512" y="3714337"/>
            <a:ext cx="1324924" cy="678123"/>
            <a:chOff x="2413923" y="3711366"/>
            <a:chExt cx="1374117" cy="703301"/>
          </a:xfrm>
        </p:grpSpPr>
        <p:grpSp>
          <p:nvGrpSpPr>
            <p:cNvPr id="8419" name="Google Shape;8419;p79"/>
            <p:cNvGrpSpPr/>
            <p:nvPr/>
          </p:nvGrpSpPr>
          <p:grpSpPr>
            <a:xfrm>
              <a:off x="2413923" y="3711366"/>
              <a:ext cx="1374117" cy="703301"/>
              <a:chOff x="2413923" y="3711366"/>
              <a:chExt cx="1374117" cy="703301"/>
            </a:xfrm>
          </p:grpSpPr>
          <p:sp>
            <p:nvSpPr>
              <p:cNvPr id="8420" name="Google Shape;8420;p79"/>
              <p:cNvSpPr/>
              <p:nvPr/>
            </p:nvSpPr>
            <p:spPr>
              <a:xfrm>
                <a:off x="2484774" y="3827200"/>
                <a:ext cx="1231176" cy="58746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1" name="Google Shape;8421;p79"/>
              <p:cNvGrpSpPr/>
              <p:nvPr/>
            </p:nvGrpSpPr>
            <p:grpSpPr>
              <a:xfrm>
                <a:off x="2600284" y="3808654"/>
                <a:ext cx="234394" cy="137897"/>
                <a:chOff x="2600284" y="3808654"/>
                <a:chExt cx="234394" cy="137897"/>
              </a:xfrm>
            </p:grpSpPr>
            <p:sp>
              <p:nvSpPr>
                <p:cNvPr id="8422" name="Google Shape;8422;p79"/>
                <p:cNvSpPr/>
                <p:nvPr/>
              </p:nvSpPr>
              <p:spPr>
                <a:xfrm>
                  <a:off x="2767890" y="3879764"/>
                  <a:ext cx="66788" cy="66788"/>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3" name="Google Shape;8423;p79"/>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424" name="Google Shape;8424;p79"/>
              <p:cNvGrpSpPr/>
              <p:nvPr/>
            </p:nvGrpSpPr>
            <p:grpSpPr>
              <a:xfrm>
                <a:off x="3359659" y="3805664"/>
                <a:ext cx="232294" cy="140888"/>
                <a:chOff x="3359659" y="3805664"/>
                <a:chExt cx="232294" cy="140888"/>
              </a:xfrm>
            </p:grpSpPr>
            <p:sp>
              <p:nvSpPr>
                <p:cNvPr id="8425" name="Google Shape;8425;p79"/>
                <p:cNvSpPr/>
                <p:nvPr/>
              </p:nvSpPr>
              <p:spPr>
                <a:xfrm>
                  <a:off x="3359659" y="3879764"/>
                  <a:ext cx="66788" cy="66788"/>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6" name="Google Shape;8426;p79"/>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427" name="Google Shape;8427;p79"/>
              <p:cNvGrpSpPr/>
              <p:nvPr/>
            </p:nvGrpSpPr>
            <p:grpSpPr>
              <a:xfrm>
                <a:off x="3067316" y="3711366"/>
                <a:ext cx="66788" cy="166697"/>
                <a:chOff x="3067316" y="3711366"/>
                <a:chExt cx="66788" cy="166697"/>
              </a:xfrm>
            </p:grpSpPr>
            <p:sp>
              <p:nvSpPr>
                <p:cNvPr id="8428" name="Google Shape;8428;p79"/>
                <p:cNvSpPr/>
                <p:nvPr/>
              </p:nvSpPr>
              <p:spPr>
                <a:xfrm>
                  <a:off x="3067316" y="3811276"/>
                  <a:ext cx="66788" cy="66788"/>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9" name="Google Shape;8429;p79"/>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430" name="Google Shape;8430;p79"/>
              <p:cNvGrpSpPr/>
              <p:nvPr/>
            </p:nvGrpSpPr>
            <p:grpSpPr>
              <a:xfrm>
                <a:off x="2413923" y="4058666"/>
                <a:ext cx="224007" cy="66788"/>
                <a:chOff x="2413923" y="4058666"/>
                <a:chExt cx="224007" cy="66788"/>
              </a:xfrm>
            </p:grpSpPr>
            <p:sp>
              <p:nvSpPr>
                <p:cNvPr id="8431" name="Google Shape;8431;p79"/>
                <p:cNvSpPr/>
                <p:nvPr/>
              </p:nvSpPr>
              <p:spPr>
                <a:xfrm>
                  <a:off x="2571142" y="4058666"/>
                  <a:ext cx="66788" cy="66788"/>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2" name="Google Shape;8432;p79"/>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433" name="Google Shape;8433;p79"/>
              <p:cNvGrpSpPr/>
              <p:nvPr/>
            </p:nvGrpSpPr>
            <p:grpSpPr>
              <a:xfrm>
                <a:off x="3564643" y="4058666"/>
                <a:ext cx="223397" cy="66788"/>
                <a:chOff x="3564643" y="4058666"/>
                <a:chExt cx="223397" cy="66788"/>
              </a:xfrm>
            </p:grpSpPr>
            <p:sp>
              <p:nvSpPr>
                <p:cNvPr id="8434" name="Google Shape;8434;p79"/>
                <p:cNvSpPr/>
                <p:nvPr/>
              </p:nvSpPr>
              <p:spPr>
                <a:xfrm>
                  <a:off x="3564643" y="4058666"/>
                  <a:ext cx="66788" cy="66788"/>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5" name="Google Shape;8435;p79"/>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8436" name="Google Shape;8436;p79"/>
            <p:cNvGrpSpPr/>
            <p:nvPr/>
          </p:nvGrpSpPr>
          <p:grpSpPr>
            <a:xfrm>
              <a:off x="2633353" y="3965763"/>
              <a:ext cx="934017" cy="445681"/>
              <a:chOff x="2633353" y="3965763"/>
              <a:chExt cx="934017" cy="445681"/>
            </a:xfrm>
          </p:grpSpPr>
          <p:sp>
            <p:nvSpPr>
              <p:cNvPr id="8437" name="Google Shape;8437;p79"/>
              <p:cNvSpPr/>
              <p:nvPr/>
            </p:nvSpPr>
            <p:spPr>
              <a:xfrm>
                <a:off x="2633353" y="3965763"/>
                <a:ext cx="934017" cy="44568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9"/>
              <p:cNvSpPr/>
              <p:nvPr/>
            </p:nvSpPr>
            <p:spPr>
              <a:xfrm>
                <a:off x="2702006" y="4030399"/>
                <a:ext cx="798563" cy="381034"/>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39" name="Google Shape;8439;p79"/>
          <p:cNvGrpSpPr/>
          <p:nvPr/>
        </p:nvGrpSpPr>
        <p:grpSpPr>
          <a:xfrm>
            <a:off x="6410784" y="1264884"/>
            <a:ext cx="1131087" cy="587383"/>
            <a:chOff x="238125" y="999450"/>
            <a:chExt cx="7140700" cy="3708225"/>
          </a:xfrm>
        </p:grpSpPr>
        <p:sp>
          <p:nvSpPr>
            <p:cNvPr id="8440" name="Google Shape;8440;p79"/>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9"/>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79"/>
          <p:cNvGrpSpPr/>
          <p:nvPr/>
        </p:nvGrpSpPr>
        <p:grpSpPr>
          <a:xfrm>
            <a:off x="3762234" y="3714379"/>
            <a:ext cx="1375854" cy="678131"/>
            <a:chOff x="3913765" y="3641905"/>
            <a:chExt cx="1522805" cy="750560"/>
          </a:xfrm>
        </p:grpSpPr>
        <p:grpSp>
          <p:nvGrpSpPr>
            <p:cNvPr id="8450" name="Google Shape;8450;p79"/>
            <p:cNvGrpSpPr/>
            <p:nvPr/>
          </p:nvGrpSpPr>
          <p:grpSpPr>
            <a:xfrm>
              <a:off x="3913765" y="3997002"/>
              <a:ext cx="1522805" cy="395463"/>
              <a:chOff x="3913765" y="3997002"/>
              <a:chExt cx="1522805" cy="395463"/>
            </a:xfrm>
          </p:grpSpPr>
          <p:grpSp>
            <p:nvGrpSpPr>
              <p:cNvPr id="8451" name="Google Shape;8451;p79"/>
              <p:cNvGrpSpPr/>
              <p:nvPr/>
            </p:nvGrpSpPr>
            <p:grpSpPr>
              <a:xfrm>
                <a:off x="3913765" y="4138659"/>
                <a:ext cx="507602" cy="253806"/>
                <a:chOff x="3913765" y="4138659"/>
                <a:chExt cx="507602" cy="253806"/>
              </a:xfrm>
            </p:grpSpPr>
            <p:sp>
              <p:nvSpPr>
                <p:cNvPr id="8452" name="Google Shape;8452;p79"/>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9"/>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8454" name="Google Shape;8454;p79"/>
              <p:cNvGrpSpPr/>
              <p:nvPr/>
            </p:nvGrpSpPr>
            <p:grpSpPr>
              <a:xfrm>
                <a:off x="4421361" y="3997002"/>
                <a:ext cx="507618" cy="395463"/>
                <a:chOff x="4421361" y="3997002"/>
                <a:chExt cx="507618" cy="395463"/>
              </a:xfrm>
            </p:grpSpPr>
            <p:sp>
              <p:nvSpPr>
                <p:cNvPr id="8455" name="Google Shape;8455;p79"/>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9"/>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79"/>
              <p:cNvGrpSpPr/>
              <p:nvPr/>
            </p:nvGrpSpPr>
            <p:grpSpPr>
              <a:xfrm>
                <a:off x="4928973" y="4189418"/>
                <a:ext cx="507596" cy="203047"/>
                <a:chOff x="4928973" y="4189418"/>
                <a:chExt cx="507596" cy="203047"/>
              </a:xfrm>
            </p:grpSpPr>
            <p:sp>
              <p:nvSpPr>
                <p:cNvPr id="8458" name="Google Shape;8458;p79"/>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9"/>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60" name="Google Shape;8460;p79"/>
            <p:cNvGrpSpPr/>
            <p:nvPr/>
          </p:nvGrpSpPr>
          <p:grpSpPr>
            <a:xfrm>
              <a:off x="4482186" y="3641905"/>
              <a:ext cx="397605" cy="349784"/>
              <a:chOff x="2906375" y="1159725"/>
              <a:chExt cx="1860575" cy="1636800"/>
            </a:xfrm>
          </p:grpSpPr>
          <p:sp>
            <p:nvSpPr>
              <p:cNvPr id="8461" name="Google Shape;8461;p79"/>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9"/>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9"/>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9"/>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65" name="Google Shape;8465;p79"/>
          <p:cNvGrpSpPr/>
          <p:nvPr/>
        </p:nvGrpSpPr>
        <p:grpSpPr>
          <a:xfrm>
            <a:off x="6546943" y="2074305"/>
            <a:ext cx="940737" cy="721067"/>
            <a:chOff x="6599718" y="2068734"/>
            <a:chExt cx="940737" cy="721067"/>
          </a:xfrm>
        </p:grpSpPr>
        <p:sp>
          <p:nvSpPr>
            <p:cNvPr id="8466" name="Google Shape;8466;p79"/>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9"/>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9"/>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9"/>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9"/>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9"/>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2" name="Google Shape;8472;p79"/>
            <p:cNvGrpSpPr/>
            <p:nvPr/>
          </p:nvGrpSpPr>
          <p:grpSpPr>
            <a:xfrm>
              <a:off x="6836957" y="2068734"/>
              <a:ext cx="461892" cy="721067"/>
              <a:chOff x="6836957" y="2068734"/>
              <a:chExt cx="461892" cy="721067"/>
            </a:xfrm>
          </p:grpSpPr>
          <p:sp>
            <p:nvSpPr>
              <p:cNvPr id="8473" name="Google Shape;8473;p79"/>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9"/>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9"/>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9"/>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9"/>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9"/>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9" name="Google Shape;8479;p79"/>
              <p:cNvGrpSpPr/>
              <p:nvPr/>
            </p:nvGrpSpPr>
            <p:grpSpPr>
              <a:xfrm>
                <a:off x="6836957" y="2068734"/>
                <a:ext cx="461892" cy="721067"/>
                <a:chOff x="6836957" y="2068734"/>
                <a:chExt cx="461892" cy="721067"/>
              </a:xfrm>
            </p:grpSpPr>
            <p:sp>
              <p:nvSpPr>
                <p:cNvPr id="8480" name="Google Shape;8480;p79"/>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9"/>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9"/>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9"/>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9"/>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9"/>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9"/>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87" name="Google Shape;8487;p79"/>
          <p:cNvGrpSpPr/>
          <p:nvPr/>
        </p:nvGrpSpPr>
        <p:grpSpPr>
          <a:xfrm>
            <a:off x="2430262" y="2078652"/>
            <a:ext cx="712577" cy="712374"/>
            <a:chOff x="2559249" y="2069323"/>
            <a:chExt cx="685566" cy="685634"/>
          </a:xfrm>
        </p:grpSpPr>
        <p:sp>
          <p:nvSpPr>
            <p:cNvPr id="8488" name="Google Shape;8488;p79"/>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9"/>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9"/>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9"/>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9"/>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9"/>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9"/>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9"/>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9"/>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9"/>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9"/>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9"/>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9"/>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79"/>
          <p:cNvGrpSpPr/>
          <p:nvPr/>
        </p:nvGrpSpPr>
        <p:grpSpPr>
          <a:xfrm>
            <a:off x="7612699" y="1191441"/>
            <a:ext cx="845645" cy="711911"/>
            <a:chOff x="951975" y="315800"/>
            <a:chExt cx="5860325" cy="4933550"/>
          </a:xfrm>
        </p:grpSpPr>
        <p:sp>
          <p:nvSpPr>
            <p:cNvPr id="8502" name="Google Shape;8502;p79"/>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9"/>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9"/>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9"/>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9"/>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9"/>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9"/>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9"/>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9"/>
          <p:cNvGrpSpPr/>
          <p:nvPr/>
        </p:nvGrpSpPr>
        <p:grpSpPr>
          <a:xfrm>
            <a:off x="3709828" y="2927550"/>
            <a:ext cx="1617932" cy="621701"/>
            <a:chOff x="3862800" y="3038525"/>
            <a:chExt cx="1329006" cy="510680"/>
          </a:xfrm>
        </p:grpSpPr>
        <p:sp>
          <p:nvSpPr>
            <p:cNvPr id="8511" name="Google Shape;8511;p79"/>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9"/>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3" name="Google Shape;8513;p79"/>
            <p:cNvGrpSpPr/>
            <p:nvPr/>
          </p:nvGrpSpPr>
          <p:grpSpPr>
            <a:xfrm>
              <a:off x="3967075" y="3040337"/>
              <a:ext cx="1019927" cy="402126"/>
              <a:chOff x="3967075" y="3040337"/>
              <a:chExt cx="1019927" cy="402126"/>
            </a:xfrm>
          </p:grpSpPr>
          <p:sp>
            <p:nvSpPr>
              <p:cNvPr id="8514" name="Google Shape;8514;p79"/>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9"/>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9"/>
            <p:cNvGrpSpPr/>
            <p:nvPr/>
          </p:nvGrpSpPr>
          <p:grpSpPr>
            <a:xfrm>
              <a:off x="4186700" y="3040337"/>
              <a:ext cx="390475" cy="183289"/>
              <a:chOff x="4186700" y="3040337"/>
              <a:chExt cx="390475" cy="183289"/>
            </a:xfrm>
          </p:grpSpPr>
          <p:sp>
            <p:nvSpPr>
              <p:cNvPr id="8517" name="Google Shape;8517;p79"/>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9"/>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79"/>
            <p:cNvGrpSpPr/>
            <p:nvPr/>
          </p:nvGrpSpPr>
          <p:grpSpPr>
            <a:xfrm>
              <a:off x="4073727" y="3040337"/>
              <a:ext cx="697794" cy="296263"/>
              <a:chOff x="4073727" y="3040337"/>
              <a:chExt cx="697794" cy="296263"/>
            </a:xfrm>
          </p:grpSpPr>
          <p:sp>
            <p:nvSpPr>
              <p:cNvPr id="8520" name="Google Shape;8520;p79"/>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9"/>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79"/>
            <p:cNvGrpSpPr/>
            <p:nvPr/>
          </p:nvGrpSpPr>
          <p:grpSpPr>
            <a:xfrm>
              <a:off x="3862800" y="3038525"/>
              <a:ext cx="1329006" cy="510680"/>
              <a:chOff x="3862800" y="3038525"/>
              <a:chExt cx="1329006" cy="510680"/>
            </a:xfrm>
          </p:grpSpPr>
          <p:sp>
            <p:nvSpPr>
              <p:cNvPr id="8523" name="Google Shape;8523;p79"/>
              <p:cNvSpPr/>
              <p:nvPr/>
            </p:nvSpPr>
            <p:spPr>
              <a:xfrm>
                <a:off x="4370175" y="3441875"/>
                <a:ext cx="821631" cy="107330"/>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9"/>
              <p:cNvSpPr/>
              <p:nvPr/>
            </p:nvSpPr>
            <p:spPr>
              <a:xfrm>
                <a:off x="3862800" y="3038525"/>
                <a:ext cx="507990" cy="510584"/>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25" name="Google Shape;8525;p79"/>
          <p:cNvGrpSpPr/>
          <p:nvPr/>
        </p:nvGrpSpPr>
        <p:grpSpPr>
          <a:xfrm>
            <a:off x="718150" y="1191441"/>
            <a:ext cx="883205" cy="775176"/>
            <a:chOff x="649648" y="271400"/>
            <a:chExt cx="6215377" cy="5455143"/>
          </a:xfrm>
        </p:grpSpPr>
        <p:sp>
          <p:nvSpPr>
            <p:cNvPr id="8526" name="Google Shape;8526;p79"/>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9"/>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9"/>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9"/>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9"/>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9"/>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9"/>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9"/>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9"/>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9"/>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9"/>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9"/>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79"/>
          <p:cNvGrpSpPr/>
          <p:nvPr/>
        </p:nvGrpSpPr>
        <p:grpSpPr>
          <a:xfrm>
            <a:off x="2326452" y="1191441"/>
            <a:ext cx="767704" cy="815489"/>
            <a:chOff x="2499700" y="1135950"/>
            <a:chExt cx="732402" cy="777990"/>
          </a:xfrm>
        </p:grpSpPr>
        <p:grpSp>
          <p:nvGrpSpPr>
            <p:cNvPr id="8539" name="Google Shape;8539;p79"/>
            <p:cNvGrpSpPr/>
            <p:nvPr/>
          </p:nvGrpSpPr>
          <p:grpSpPr>
            <a:xfrm>
              <a:off x="2499700" y="1135950"/>
              <a:ext cx="732402" cy="694705"/>
              <a:chOff x="2499700" y="1135950"/>
              <a:chExt cx="732402" cy="694705"/>
            </a:xfrm>
          </p:grpSpPr>
          <p:sp>
            <p:nvSpPr>
              <p:cNvPr id="8540" name="Google Shape;8540;p79"/>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9"/>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9"/>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9"/>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9"/>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9"/>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9"/>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9"/>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9"/>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9"/>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9"/>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9"/>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9"/>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9"/>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9"/>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9"/>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9"/>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9"/>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9"/>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9"/>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9"/>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9"/>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9"/>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9"/>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9"/>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9"/>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9"/>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9"/>
            <p:cNvGrpSpPr/>
            <p:nvPr/>
          </p:nvGrpSpPr>
          <p:grpSpPr>
            <a:xfrm>
              <a:off x="2517909" y="1188726"/>
              <a:ext cx="702702" cy="725214"/>
              <a:chOff x="2517909" y="1188726"/>
              <a:chExt cx="702702" cy="725214"/>
            </a:xfrm>
          </p:grpSpPr>
          <p:sp>
            <p:nvSpPr>
              <p:cNvPr id="8568" name="Google Shape;8568;p79"/>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9"/>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9"/>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9"/>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9"/>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73" name="Google Shape;8573;p79"/>
          <p:cNvGrpSpPr/>
          <p:nvPr/>
        </p:nvGrpSpPr>
        <p:grpSpPr>
          <a:xfrm>
            <a:off x="1672184" y="1191441"/>
            <a:ext cx="583439" cy="870229"/>
            <a:chOff x="1716825" y="1121550"/>
            <a:chExt cx="622800" cy="928938"/>
          </a:xfrm>
        </p:grpSpPr>
        <p:grpSp>
          <p:nvGrpSpPr>
            <p:cNvPr id="8574" name="Google Shape;8574;p79"/>
            <p:cNvGrpSpPr/>
            <p:nvPr/>
          </p:nvGrpSpPr>
          <p:grpSpPr>
            <a:xfrm>
              <a:off x="1716825" y="1121550"/>
              <a:ext cx="622800" cy="928938"/>
              <a:chOff x="1716825" y="1121550"/>
              <a:chExt cx="622800" cy="928938"/>
            </a:xfrm>
          </p:grpSpPr>
          <p:cxnSp>
            <p:nvCxnSpPr>
              <p:cNvPr id="8575" name="Google Shape;8575;p79"/>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8576" name="Google Shape;8576;p79"/>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79"/>
            <p:cNvGrpSpPr/>
            <p:nvPr/>
          </p:nvGrpSpPr>
          <p:grpSpPr>
            <a:xfrm>
              <a:off x="1768050" y="1172775"/>
              <a:ext cx="520200" cy="832000"/>
              <a:chOff x="1768050" y="1172775"/>
              <a:chExt cx="520200" cy="832000"/>
            </a:xfrm>
          </p:grpSpPr>
          <p:cxnSp>
            <p:nvCxnSpPr>
              <p:cNvPr id="8578" name="Google Shape;8578;p79"/>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8579" name="Google Shape;8579;p79"/>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79"/>
            <p:cNvGrpSpPr/>
            <p:nvPr/>
          </p:nvGrpSpPr>
          <p:grpSpPr>
            <a:xfrm>
              <a:off x="1820100" y="1225475"/>
              <a:ext cx="416400" cy="729575"/>
              <a:chOff x="1820100" y="1225475"/>
              <a:chExt cx="416400" cy="729575"/>
            </a:xfrm>
          </p:grpSpPr>
          <p:cxnSp>
            <p:nvCxnSpPr>
              <p:cNvPr id="8581" name="Google Shape;8581;p79"/>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8582" name="Google Shape;8582;p79"/>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79"/>
            <p:cNvGrpSpPr/>
            <p:nvPr/>
          </p:nvGrpSpPr>
          <p:grpSpPr>
            <a:xfrm>
              <a:off x="1874250" y="1278825"/>
              <a:ext cx="308100" cy="605275"/>
              <a:chOff x="1874250" y="1278825"/>
              <a:chExt cx="308100" cy="605275"/>
            </a:xfrm>
          </p:grpSpPr>
          <p:cxnSp>
            <p:nvCxnSpPr>
              <p:cNvPr id="8584" name="Google Shape;8584;p79"/>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8585" name="Google Shape;8585;p79"/>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6" name="Google Shape;8586;p79"/>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79"/>
          <p:cNvGrpSpPr/>
          <p:nvPr/>
        </p:nvGrpSpPr>
        <p:grpSpPr>
          <a:xfrm>
            <a:off x="1592007" y="2077763"/>
            <a:ext cx="739072" cy="714152"/>
            <a:chOff x="4334725" y="1355875"/>
            <a:chExt cx="3106650" cy="3001900"/>
          </a:xfrm>
        </p:grpSpPr>
        <p:grpSp>
          <p:nvGrpSpPr>
            <p:cNvPr id="8588" name="Google Shape;8588;p79"/>
            <p:cNvGrpSpPr/>
            <p:nvPr/>
          </p:nvGrpSpPr>
          <p:grpSpPr>
            <a:xfrm>
              <a:off x="4516050" y="1724875"/>
              <a:ext cx="2693725" cy="2632900"/>
              <a:chOff x="4516050" y="1724875"/>
              <a:chExt cx="2693725" cy="2632900"/>
            </a:xfrm>
          </p:grpSpPr>
          <p:sp>
            <p:nvSpPr>
              <p:cNvPr id="8589" name="Google Shape;8589;p79"/>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9"/>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9"/>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79"/>
            <p:cNvGrpSpPr/>
            <p:nvPr/>
          </p:nvGrpSpPr>
          <p:grpSpPr>
            <a:xfrm>
              <a:off x="4334725" y="1355875"/>
              <a:ext cx="3106650" cy="2709650"/>
              <a:chOff x="4334725" y="1355875"/>
              <a:chExt cx="3106650" cy="2709650"/>
            </a:xfrm>
          </p:grpSpPr>
          <p:sp>
            <p:nvSpPr>
              <p:cNvPr id="8593" name="Google Shape;8593;p79"/>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9"/>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9"/>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96" name="Google Shape;8596;p79"/>
          <p:cNvGrpSpPr/>
          <p:nvPr/>
        </p:nvGrpSpPr>
        <p:grpSpPr>
          <a:xfrm>
            <a:off x="7708956" y="3708534"/>
            <a:ext cx="312074" cy="684173"/>
            <a:chOff x="7645573" y="3754300"/>
            <a:chExt cx="293855" cy="644170"/>
          </a:xfrm>
        </p:grpSpPr>
        <p:sp>
          <p:nvSpPr>
            <p:cNvPr id="8597" name="Google Shape;8597;p79"/>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9"/>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79"/>
          <p:cNvGrpSpPr/>
          <p:nvPr/>
        </p:nvGrpSpPr>
        <p:grpSpPr>
          <a:xfrm>
            <a:off x="5630944" y="1191441"/>
            <a:ext cx="709011" cy="739359"/>
            <a:chOff x="5830645" y="1256617"/>
            <a:chExt cx="530340" cy="553040"/>
          </a:xfrm>
        </p:grpSpPr>
        <p:grpSp>
          <p:nvGrpSpPr>
            <p:cNvPr id="8600" name="Google Shape;8600;p79"/>
            <p:cNvGrpSpPr/>
            <p:nvPr/>
          </p:nvGrpSpPr>
          <p:grpSpPr>
            <a:xfrm>
              <a:off x="5830645" y="1256617"/>
              <a:ext cx="259743" cy="269909"/>
              <a:chOff x="5830645" y="1256617"/>
              <a:chExt cx="259743" cy="269909"/>
            </a:xfrm>
          </p:grpSpPr>
          <p:sp>
            <p:nvSpPr>
              <p:cNvPr id="8601" name="Google Shape;8601;p79"/>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9"/>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79"/>
            <p:cNvGrpSpPr/>
            <p:nvPr/>
          </p:nvGrpSpPr>
          <p:grpSpPr>
            <a:xfrm>
              <a:off x="6101293" y="1256617"/>
              <a:ext cx="259692" cy="269909"/>
              <a:chOff x="6101293" y="1256617"/>
              <a:chExt cx="259692" cy="269909"/>
            </a:xfrm>
          </p:grpSpPr>
          <p:sp>
            <p:nvSpPr>
              <p:cNvPr id="8604" name="Google Shape;8604;p79"/>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9"/>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79"/>
            <p:cNvGrpSpPr/>
            <p:nvPr/>
          </p:nvGrpSpPr>
          <p:grpSpPr>
            <a:xfrm>
              <a:off x="5830645" y="1539749"/>
              <a:ext cx="259692" cy="269909"/>
              <a:chOff x="5830645" y="1539749"/>
              <a:chExt cx="259692" cy="269909"/>
            </a:xfrm>
          </p:grpSpPr>
          <p:sp>
            <p:nvSpPr>
              <p:cNvPr id="8607" name="Google Shape;8607;p79"/>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9"/>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79"/>
            <p:cNvGrpSpPr/>
            <p:nvPr/>
          </p:nvGrpSpPr>
          <p:grpSpPr>
            <a:xfrm>
              <a:off x="6101293" y="1539749"/>
              <a:ext cx="259692" cy="269909"/>
              <a:chOff x="6101293" y="1539749"/>
              <a:chExt cx="259692" cy="269909"/>
            </a:xfrm>
          </p:grpSpPr>
          <p:sp>
            <p:nvSpPr>
              <p:cNvPr id="8610" name="Google Shape;8610;p79"/>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9"/>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2" name="Google Shape;8612;p79"/>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9"/>
          <p:cNvGrpSpPr/>
          <p:nvPr/>
        </p:nvGrpSpPr>
        <p:grpSpPr>
          <a:xfrm>
            <a:off x="732438" y="2927557"/>
            <a:ext cx="1452955" cy="621360"/>
            <a:chOff x="732422" y="2990152"/>
            <a:chExt cx="1337773" cy="572102"/>
          </a:xfrm>
        </p:grpSpPr>
        <p:sp>
          <p:nvSpPr>
            <p:cNvPr id="8614" name="Google Shape;8614;p79"/>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9"/>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9"/>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9"/>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9"/>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9"/>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23" name="Shape 8623"/>
        <p:cNvGrpSpPr/>
        <p:nvPr/>
      </p:nvGrpSpPr>
      <p:grpSpPr>
        <a:xfrm>
          <a:off x="0" y="0"/>
          <a:ext cx="0" cy="0"/>
          <a:chOff x="0" y="0"/>
          <a:chExt cx="0" cy="0"/>
        </a:xfrm>
      </p:grpSpPr>
      <p:grpSp>
        <p:nvGrpSpPr>
          <p:cNvPr id="8624" name="Google Shape;8624;p80"/>
          <p:cNvGrpSpPr/>
          <p:nvPr/>
        </p:nvGrpSpPr>
        <p:grpSpPr>
          <a:xfrm>
            <a:off x="729238" y="1179665"/>
            <a:ext cx="1636188" cy="1526215"/>
            <a:chOff x="729238" y="1179665"/>
            <a:chExt cx="1636188" cy="1526215"/>
          </a:xfrm>
        </p:grpSpPr>
        <p:grpSp>
          <p:nvGrpSpPr>
            <p:cNvPr id="8625" name="Google Shape;8625;p80"/>
            <p:cNvGrpSpPr/>
            <p:nvPr/>
          </p:nvGrpSpPr>
          <p:grpSpPr>
            <a:xfrm>
              <a:off x="729238" y="1179665"/>
              <a:ext cx="80771" cy="1526215"/>
              <a:chOff x="729238" y="1179665"/>
              <a:chExt cx="80771" cy="1526215"/>
            </a:xfrm>
          </p:grpSpPr>
          <p:sp>
            <p:nvSpPr>
              <p:cNvPr id="8626" name="Google Shape;8626;p80"/>
              <p:cNvSpPr/>
              <p:nvPr/>
            </p:nvSpPr>
            <p:spPr>
              <a:xfrm>
                <a:off x="729238"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0"/>
              <p:cNvSpPr/>
              <p:nvPr/>
            </p:nvSpPr>
            <p:spPr>
              <a:xfrm>
                <a:off x="729238"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0"/>
              <p:cNvSpPr/>
              <p:nvPr/>
            </p:nvSpPr>
            <p:spPr>
              <a:xfrm>
                <a:off x="729238"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0"/>
              <p:cNvSpPr/>
              <p:nvPr/>
            </p:nvSpPr>
            <p:spPr>
              <a:xfrm>
                <a:off x="729238" y="166175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0"/>
              <p:cNvSpPr/>
              <p:nvPr/>
            </p:nvSpPr>
            <p:spPr>
              <a:xfrm>
                <a:off x="729238" y="1821630"/>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0"/>
              <p:cNvSpPr/>
              <p:nvPr/>
            </p:nvSpPr>
            <p:spPr>
              <a:xfrm>
                <a:off x="729238" y="1982326"/>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0"/>
              <p:cNvSpPr/>
              <p:nvPr/>
            </p:nvSpPr>
            <p:spPr>
              <a:xfrm>
                <a:off x="729238" y="2143022"/>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0"/>
              <p:cNvSpPr/>
              <p:nvPr/>
            </p:nvSpPr>
            <p:spPr>
              <a:xfrm>
                <a:off x="729238" y="2303717"/>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0"/>
              <p:cNvSpPr/>
              <p:nvPr/>
            </p:nvSpPr>
            <p:spPr>
              <a:xfrm>
                <a:off x="729238" y="2464413"/>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0"/>
              <p:cNvSpPr/>
              <p:nvPr/>
            </p:nvSpPr>
            <p:spPr>
              <a:xfrm>
                <a:off x="729238"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80"/>
            <p:cNvGrpSpPr/>
            <p:nvPr/>
          </p:nvGrpSpPr>
          <p:grpSpPr>
            <a:xfrm>
              <a:off x="903098" y="1179665"/>
              <a:ext cx="80771" cy="1526215"/>
              <a:chOff x="903098" y="1179665"/>
              <a:chExt cx="80771" cy="1526215"/>
            </a:xfrm>
          </p:grpSpPr>
          <p:sp>
            <p:nvSpPr>
              <p:cNvPr id="8637" name="Google Shape;8637;p80"/>
              <p:cNvSpPr/>
              <p:nvPr/>
            </p:nvSpPr>
            <p:spPr>
              <a:xfrm>
                <a:off x="903098"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0"/>
              <p:cNvSpPr/>
              <p:nvPr/>
            </p:nvSpPr>
            <p:spPr>
              <a:xfrm>
                <a:off x="903098"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0"/>
              <p:cNvSpPr/>
              <p:nvPr/>
            </p:nvSpPr>
            <p:spPr>
              <a:xfrm>
                <a:off x="903098"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0"/>
              <p:cNvSpPr/>
              <p:nvPr/>
            </p:nvSpPr>
            <p:spPr>
              <a:xfrm>
                <a:off x="903098" y="166175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0"/>
              <p:cNvSpPr/>
              <p:nvPr/>
            </p:nvSpPr>
            <p:spPr>
              <a:xfrm>
                <a:off x="903098" y="182163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0"/>
              <p:cNvSpPr/>
              <p:nvPr/>
            </p:nvSpPr>
            <p:spPr>
              <a:xfrm>
                <a:off x="903098" y="198232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0"/>
              <p:cNvSpPr/>
              <p:nvPr/>
            </p:nvSpPr>
            <p:spPr>
              <a:xfrm>
                <a:off x="903098" y="2143022"/>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0"/>
              <p:cNvSpPr/>
              <p:nvPr/>
            </p:nvSpPr>
            <p:spPr>
              <a:xfrm>
                <a:off x="903098" y="2303717"/>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0"/>
              <p:cNvSpPr/>
              <p:nvPr/>
            </p:nvSpPr>
            <p:spPr>
              <a:xfrm>
                <a:off x="903098" y="2464413"/>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0"/>
              <p:cNvSpPr/>
              <p:nvPr/>
            </p:nvSpPr>
            <p:spPr>
              <a:xfrm>
                <a:off x="903098"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0"/>
            <p:cNvGrpSpPr/>
            <p:nvPr/>
          </p:nvGrpSpPr>
          <p:grpSpPr>
            <a:xfrm>
              <a:off x="1076958" y="1179665"/>
              <a:ext cx="80771" cy="1526215"/>
              <a:chOff x="1076958" y="1179665"/>
              <a:chExt cx="80771" cy="1526215"/>
            </a:xfrm>
          </p:grpSpPr>
          <p:sp>
            <p:nvSpPr>
              <p:cNvPr id="8648" name="Google Shape;8648;p80"/>
              <p:cNvSpPr/>
              <p:nvPr/>
            </p:nvSpPr>
            <p:spPr>
              <a:xfrm>
                <a:off x="1076958"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0"/>
              <p:cNvSpPr/>
              <p:nvPr/>
            </p:nvSpPr>
            <p:spPr>
              <a:xfrm>
                <a:off x="1076958"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0"/>
              <p:cNvSpPr/>
              <p:nvPr/>
            </p:nvSpPr>
            <p:spPr>
              <a:xfrm>
                <a:off x="1076958"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0"/>
              <p:cNvSpPr/>
              <p:nvPr/>
            </p:nvSpPr>
            <p:spPr>
              <a:xfrm>
                <a:off x="1076958" y="166175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0"/>
              <p:cNvSpPr/>
              <p:nvPr/>
            </p:nvSpPr>
            <p:spPr>
              <a:xfrm>
                <a:off x="1076958" y="182163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0"/>
              <p:cNvSpPr/>
              <p:nvPr/>
            </p:nvSpPr>
            <p:spPr>
              <a:xfrm>
                <a:off x="1076958" y="198232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0"/>
              <p:cNvSpPr/>
              <p:nvPr/>
            </p:nvSpPr>
            <p:spPr>
              <a:xfrm>
                <a:off x="1076958" y="214302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0"/>
              <p:cNvSpPr/>
              <p:nvPr/>
            </p:nvSpPr>
            <p:spPr>
              <a:xfrm>
                <a:off x="1076958" y="2303717"/>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0"/>
              <p:cNvSpPr/>
              <p:nvPr/>
            </p:nvSpPr>
            <p:spPr>
              <a:xfrm>
                <a:off x="1076958" y="2464413"/>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0"/>
              <p:cNvSpPr/>
              <p:nvPr/>
            </p:nvSpPr>
            <p:spPr>
              <a:xfrm>
                <a:off x="1076958"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0"/>
            <p:cNvGrpSpPr/>
            <p:nvPr/>
          </p:nvGrpSpPr>
          <p:grpSpPr>
            <a:xfrm>
              <a:off x="1247707" y="1179665"/>
              <a:ext cx="80771" cy="1526215"/>
              <a:chOff x="1247707" y="1179665"/>
              <a:chExt cx="80771" cy="1526215"/>
            </a:xfrm>
          </p:grpSpPr>
          <p:sp>
            <p:nvSpPr>
              <p:cNvPr id="8659" name="Google Shape;8659;p80"/>
              <p:cNvSpPr/>
              <p:nvPr/>
            </p:nvSpPr>
            <p:spPr>
              <a:xfrm>
                <a:off x="1247707"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0"/>
              <p:cNvSpPr/>
              <p:nvPr/>
            </p:nvSpPr>
            <p:spPr>
              <a:xfrm>
                <a:off x="1247707"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0"/>
              <p:cNvSpPr/>
              <p:nvPr/>
            </p:nvSpPr>
            <p:spPr>
              <a:xfrm>
                <a:off x="1247707"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0"/>
              <p:cNvSpPr/>
              <p:nvPr/>
            </p:nvSpPr>
            <p:spPr>
              <a:xfrm>
                <a:off x="1247707" y="1661752"/>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0"/>
              <p:cNvSpPr/>
              <p:nvPr/>
            </p:nvSpPr>
            <p:spPr>
              <a:xfrm>
                <a:off x="1247707" y="1821630"/>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0"/>
              <p:cNvSpPr/>
              <p:nvPr/>
            </p:nvSpPr>
            <p:spPr>
              <a:xfrm>
                <a:off x="1247707" y="1982326"/>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0"/>
              <p:cNvSpPr/>
              <p:nvPr/>
            </p:nvSpPr>
            <p:spPr>
              <a:xfrm>
                <a:off x="1247707" y="2143022"/>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0"/>
              <p:cNvSpPr/>
              <p:nvPr/>
            </p:nvSpPr>
            <p:spPr>
              <a:xfrm>
                <a:off x="1247707" y="2303717"/>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0"/>
              <p:cNvSpPr/>
              <p:nvPr/>
            </p:nvSpPr>
            <p:spPr>
              <a:xfrm>
                <a:off x="1247707" y="2464413"/>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0"/>
              <p:cNvSpPr/>
              <p:nvPr/>
            </p:nvSpPr>
            <p:spPr>
              <a:xfrm>
                <a:off x="1247707"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0"/>
            <p:cNvGrpSpPr/>
            <p:nvPr/>
          </p:nvGrpSpPr>
          <p:grpSpPr>
            <a:xfrm>
              <a:off x="1421567" y="1179665"/>
              <a:ext cx="80771" cy="1526215"/>
              <a:chOff x="1421567" y="1179665"/>
              <a:chExt cx="80771" cy="1526215"/>
            </a:xfrm>
          </p:grpSpPr>
          <p:sp>
            <p:nvSpPr>
              <p:cNvPr id="8670" name="Google Shape;8670;p80"/>
              <p:cNvSpPr/>
              <p:nvPr/>
            </p:nvSpPr>
            <p:spPr>
              <a:xfrm>
                <a:off x="1421567"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0"/>
              <p:cNvSpPr/>
              <p:nvPr/>
            </p:nvSpPr>
            <p:spPr>
              <a:xfrm>
                <a:off x="1421567"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0"/>
              <p:cNvSpPr/>
              <p:nvPr/>
            </p:nvSpPr>
            <p:spPr>
              <a:xfrm>
                <a:off x="1421567"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0"/>
              <p:cNvSpPr/>
              <p:nvPr/>
            </p:nvSpPr>
            <p:spPr>
              <a:xfrm>
                <a:off x="1421567" y="166175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0"/>
              <p:cNvSpPr/>
              <p:nvPr/>
            </p:nvSpPr>
            <p:spPr>
              <a:xfrm>
                <a:off x="1421567" y="182163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0"/>
              <p:cNvSpPr/>
              <p:nvPr/>
            </p:nvSpPr>
            <p:spPr>
              <a:xfrm>
                <a:off x="1421567" y="198232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0"/>
              <p:cNvSpPr/>
              <p:nvPr/>
            </p:nvSpPr>
            <p:spPr>
              <a:xfrm>
                <a:off x="1421567" y="214302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0"/>
              <p:cNvSpPr/>
              <p:nvPr/>
            </p:nvSpPr>
            <p:spPr>
              <a:xfrm>
                <a:off x="1421567" y="2303717"/>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0"/>
              <p:cNvSpPr/>
              <p:nvPr/>
            </p:nvSpPr>
            <p:spPr>
              <a:xfrm>
                <a:off x="1421567" y="2464413"/>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0"/>
              <p:cNvSpPr/>
              <p:nvPr/>
            </p:nvSpPr>
            <p:spPr>
              <a:xfrm>
                <a:off x="1421567"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80"/>
            <p:cNvGrpSpPr/>
            <p:nvPr/>
          </p:nvGrpSpPr>
          <p:grpSpPr>
            <a:xfrm>
              <a:off x="1592327" y="1179665"/>
              <a:ext cx="80771" cy="1526215"/>
              <a:chOff x="1592327" y="1179665"/>
              <a:chExt cx="80771" cy="1526215"/>
            </a:xfrm>
          </p:grpSpPr>
          <p:sp>
            <p:nvSpPr>
              <p:cNvPr id="8681" name="Google Shape;8681;p80"/>
              <p:cNvSpPr/>
              <p:nvPr/>
            </p:nvSpPr>
            <p:spPr>
              <a:xfrm>
                <a:off x="1592327"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0"/>
              <p:cNvSpPr/>
              <p:nvPr/>
            </p:nvSpPr>
            <p:spPr>
              <a:xfrm>
                <a:off x="1592327"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0"/>
              <p:cNvSpPr/>
              <p:nvPr/>
            </p:nvSpPr>
            <p:spPr>
              <a:xfrm>
                <a:off x="1592327"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0"/>
              <p:cNvSpPr/>
              <p:nvPr/>
            </p:nvSpPr>
            <p:spPr>
              <a:xfrm>
                <a:off x="1592327" y="166175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0"/>
              <p:cNvSpPr/>
              <p:nvPr/>
            </p:nvSpPr>
            <p:spPr>
              <a:xfrm>
                <a:off x="1592327" y="182163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0"/>
              <p:cNvSpPr/>
              <p:nvPr/>
            </p:nvSpPr>
            <p:spPr>
              <a:xfrm>
                <a:off x="1592327" y="198232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0"/>
              <p:cNvSpPr/>
              <p:nvPr/>
            </p:nvSpPr>
            <p:spPr>
              <a:xfrm>
                <a:off x="1592327" y="2143022"/>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0"/>
              <p:cNvSpPr/>
              <p:nvPr/>
            </p:nvSpPr>
            <p:spPr>
              <a:xfrm>
                <a:off x="1592327" y="2303717"/>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0"/>
              <p:cNvSpPr/>
              <p:nvPr/>
            </p:nvSpPr>
            <p:spPr>
              <a:xfrm>
                <a:off x="1592327" y="2464413"/>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0"/>
              <p:cNvSpPr/>
              <p:nvPr/>
            </p:nvSpPr>
            <p:spPr>
              <a:xfrm>
                <a:off x="1592327"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80"/>
            <p:cNvGrpSpPr/>
            <p:nvPr/>
          </p:nvGrpSpPr>
          <p:grpSpPr>
            <a:xfrm>
              <a:off x="1766187" y="1179665"/>
              <a:ext cx="80771" cy="1526215"/>
              <a:chOff x="1766187" y="1179665"/>
              <a:chExt cx="80771" cy="1526215"/>
            </a:xfrm>
          </p:grpSpPr>
          <p:sp>
            <p:nvSpPr>
              <p:cNvPr id="8692" name="Google Shape;8692;p80"/>
              <p:cNvSpPr/>
              <p:nvPr/>
            </p:nvSpPr>
            <p:spPr>
              <a:xfrm>
                <a:off x="1766187"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0"/>
              <p:cNvSpPr/>
              <p:nvPr/>
            </p:nvSpPr>
            <p:spPr>
              <a:xfrm>
                <a:off x="1766187"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0"/>
              <p:cNvSpPr/>
              <p:nvPr/>
            </p:nvSpPr>
            <p:spPr>
              <a:xfrm>
                <a:off x="1766187"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0"/>
              <p:cNvSpPr/>
              <p:nvPr/>
            </p:nvSpPr>
            <p:spPr>
              <a:xfrm>
                <a:off x="1766187" y="166175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0"/>
              <p:cNvSpPr/>
              <p:nvPr/>
            </p:nvSpPr>
            <p:spPr>
              <a:xfrm>
                <a:off x="1766187" y="182163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0"/>
              <p:cNvSpPr/>
              <p:nvPr/>
            </p:nvSpPr>
            <p:spPr>
              <a:xfrm>
                <a:off x="1766187" y="198232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0"/>
              <p:cNvSpPr/>
              <p:nvPr/>
            </p:nvSpPr>
            <p:spPr>
              <a:xfrm>
                <a:off x="1766187" y="214302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0"/>
              <p:cNvSpPr/>
              <p:nvPr/>
            </p:nvSpPr>
            <p:spPr>
              <a:xfrm>
                <a:off x="1766187" y="2303717"/>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0"/>
              <p:cNvSpPr/>
              <p:nvPr/>
            </p:nvSpPr>
            <p:spPr>
              <a:xfrm>
                <a:off x="1766187" y="2464413"/>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0"/>
              <p:cNvSpPr/>
              <p:nvPr/>
            </p:nvSpPr>
            <p:spPr>
              <a:xfrm>
                <a:off x="1766187"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0"/>
            <p:cNvGrpSpPr/>
            <p:nvPr/>
          </p:nvGrpSpPr>
          <p:grpSpPr>
            <a:xfrm>
              <a:off x="1936935" y="1179665"/>
              <a:ext cx="80771" cy="1526215"/>
              <a:chOff x="1936935" y="1179665"/>
              <a:chExt cx="80771" cy="1526215"/>
            </a:xfrm>
          </p:grpSpPr>
          <p:sp>
            <p:nvSpPr>
              <p:cNvPr id="8703" name="Google Shape;8703;p80"/>
              <p:cNvSpPr/>
              <p:nvPr/>
            </p:nvSpPr>
            <p:spPr>
              <a:xfrm>
                <a:off x="1936935"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0"/>
              <p:cNvSpPr/>
              <p:nvPr/>
            </p:nvSpPr>
            <p:spPr>
              <a:xfrm>
                <a:off x="1936935"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0"/>
              <p:cNvSpPr/>
              <p:nvPr/>
            </p:nvSpPr>
            <p:spPr>
              <a:xfrm>
                <a:off x="1936935"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0"/>
              <p:cNvSpPr/>
              <p:nvPr/>
            </p:nvSpPr>
            <p:spPr>
              <a:xfrm>
                <a:off x="1936935" y="166175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0"/>
              <p:cNvSpPr/>
              <p:nvPr/>
            </p:nvSpPr>
            <p:spPr>
              <a:xfrm>
                <a:off x="1936935" y="182163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0"/>
              <p:cNvSpPr/>
              <p:nvPr/>
            </p:nvSpPr>
            <p:spPr>
              <a:xfrm>
                <a:off x="1936935" y="1982326"/>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0"/>
              <p:cNvSpPr/>
              <p:nvPr/>
            </p:nvSpPr>
            <p:spPr>
              <a:xfrm>
                <a:off x="1936935" y="2143022"/>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0"/>
              <p:cNvSpPr/>
              <p:nvPr/>
            </p:nvSpPr>
            <p:spPr>
              <a:xfrm>
                <a:off x="1936935" y="2303717"/>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0"/>
              <p:cNvSpPr/>
              <p:nvPr/>
            </p:nvSpPr>
            <p:spPr>
              <a:xfrm>
                <a:off x="1936935" y="2464413"/>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0"/>
              <p:cNvSpPr/>
              <p:nvPr/>
            </p:nvSpPr>
            <p:spPr>
              <a:xfrm>
                <a:off x="1936935"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80"/>
            <p:cNvGrpSpPr/>
            <p:nvPr/>
          </p:nvGrpSpPr>
          <p:grpSpPr>
            <a:xfrm>
              <a:off x="2110795" y="1179665"/>
              <a:ext cx="80771" cy="1526215"/>
              <a:chOff x="2110795" y="1179665"/>
              <a:chExt cx="80771" cy="1526215"/>
            </a:xfrm>
          </p:grpSpPr>
          <p:sp>
            <p:nvSpPr>
              <p:cNvPr id="8714" name="Google Shape;8714;p80"/>
              <p:cNvSpPr/>
              <p:nvPr/>
            </p:nvSpPr>
            <p:spPr>
              <a:xfrm>
                <a:off x="2110795"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0"/>
              <p:cNvSpPr/>
              <p:nvPr/>
            </p:nvSpPr>
            <p:spPr>
              <a:xfrm>
                <a:off x="2110795"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0"/>
              <p:cNvSpPr/>
              <p:nvPr/>
            </p:nvSpPr>
            <p:spPr>
              <a:xfrm>
                <a:off x="2110795"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0"/>
              <p:cNvSpPr/>
              <p:nvPr/>
            </p:nvSpPr>
            <p:spPr>
              <a:xfrm>
                <a:off x="2110795" y="166175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0"/>
              <p:cNvSpPr/>
              <p:nvPr/>
            </p:nvSpPr>
            <p:spPr>
              <a:xfrm>
                <a:off x="2110795" y="1821630"/>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0"/>
              <p:cNvSpPr/>
              <p:nvPr/>
            </p:nvSpPr>
            <p:spPr>
              <a:xfrm>
                <a:off x="2110795" y="1982326"/>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0"/>
              <p:cNvSpPr/>
              <p:nvPr/>
            </p:nvSpPr>
            <p:spPr>
              <a:xfrm>
                <a:off x="2110795" y="2143022"/>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0"/>
              <p:cNvSpPr/>
              <p:nvPr/>
            </p:nvSpPr>
            <p:spPr>
              <a:xfrm>
                <a:off x="2110795" y="2303717"/>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0"/>
              <p:cNvSpPr/>
              <p:nvPr/>
            </p:nvSpPr>
            <p:spPr>
              <a:xfrm>
                <a:off x="2110795" y="2464413"/>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0"/>
              <p:cNvSpPr/>
              <p:nvPr/>
            </p:nvSpPr>
            <p:spPr>
              <a:xfrm>
                <a:off x="2110795"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0"/>
            <p:cNvGrpSpPr/>
            <p:nvPr/>
          </p:nvGrpSpPr>
          <p:grpSpPr>
            <a:xfrm>
              <a:off x="2284655" y="1179665"/>
              <a:ext cx="80771" cy="1526215"/>
              <a:chOff x="2284655" y="1179665"/>
              <a:chExt cx="80771" cy="1526215"/>
            </a:xfrm>
          </p:grpSpPr>
          <p:sp>
            <p:nvSpPr>
              <p:cNvPr id="8725" name="Google Shape;8725;p80"/>
              <p:cNvSpPr/>
              <p:nvPr/>
            </p:nvSpPr>
            <p:spPr>
              <a:xfrm>
                <a:off x="2284655" y="1179665"/>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0"/>
              <p:cNvSpPr/>
              <p:nvPr/>
            </p:nvSpPr>
            <p:spPr>
              <a:xfrm>
                <a:off x="2284655" y="134036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0"/>
              <p:cNvSpPr/>
              <p:nvPr/>
            </p:nvSpPr>
            <p:spPr>
              <a:xfrm>
                <a:off x="2284655" y="150105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0"/>
              <p:cNvSpPr/>
              <p:nvPr/>
            </p:nvSpPr>
            <p:spPr>
              <a:xfrm>
                <a:off x="2284655" y="1661752"/>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0"/>
              <p:cNvSpPr/>
              <p:nvPr/>
            </p:nvSpPr>
            <p:spPr>
              <a:xfrm>
                <a:off x="2284655" y="1821630"/>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0"/>
              <p:cNvSpPr/>
              <p:nvPr/>
            </p:nvSpPr>
            <p:spPr>
              <a:xfrm>
                <a:off x="2284655" y="1982326"/>
                <a:ext cx="80771" cy="80771"/>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0"/>
              <p:cNvSpPr/>
              <p:nvPr/>
            </p:nvSpPr>
            <p:spPr>
              <a:xfrm>
                <a:off x="2284655" y="2143022"/>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0"/>
              <p:cNvSpPr/>
              <p:nvPr/>
            </p:nvSpPr>
            <p:spPr>
              <a:xfrm>
                <a:off x="2284655" y="2303717"/>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0"/>
              <p:cNvSpPr/>
              <p:nvPr/>
            </p:nvSpPr>
            <p:spPr>
              <a:xfrm>
                <a:off x="2284655" y="2464413"/>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0"/>
              <p:cNvSpPr/>
              <p:nvPr/>
            </p:nvSpPr>
            <p:spPr>
              <a:xfrm>
                <a:off x="2284655" y="2625109"/>
                <a:ext cx="80771" cy="80771"/>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35" name="Google Shape;8735;p80"/>
          <p:cNvGrpSpPr/>
          <p:nvPr/>
        </p:nvGrpSpPr>
        <p:grpSpPr>
          <a:xfrm>
            <a:off x="2623904" y="1198803"/>
            <a:ext cx="1364147" cy="1102032"/>
            <a:chOff x="2623904" y="1198803"/>
            <a:chExt cx="1364147" cy="1102032"/>
          </a:xfrm>
        </p:grpSpPr>
        <p:grpSp>
          <p:nvGrpSpPr>
            <p:cNvPr id="8736" name="Google Shape;8736;p80"/>
            <p:cNvGrpSpPr/>
            <p:nvPr/>
          </p:nvGrpSpPr>
          <p:grpSpPr>
            <a:xfrm>
              <a:off x="2623907" y="1198803"/>
              <a:ext cx="1364144" cy="272899"/>
              <a:chOff x="2623907" y="1198803"/>
              <a:chExt cx="1364144" cy="272899"/>
            </a:xfrm>
          </p:grpSpPr>
          <p:sp>
            <p:nvSpPr>
              <p:cNvPr id="8737" name="Google Shape;8737;p80"/>
              <p:cNvSpPr/>
              <p:nvPr/>
            </p:nvSpPr>
            <p:spPr>
              <a:xfrm>
                <a:off x="3715152" y="1198803"/>
                <a:ext cx="272899" cy="272899"/>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0"/>
              <p:cNvSpPr/>
              <p:nvPr/>
            </p:nvSpPr>
            <p:spPr>
              <a:xfrm>
                <a:off x="2623907" y="1198803"/>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0"/>
              <p:cNvSpPr/>
              <p:nvPr/>
            </p:nvSpPr>
            <p:spPr>
              <a:xfrm>
                <a:off x="2896718" y="1198803"/>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0"/>
              <p:cNvSpPr/>
              <p:nvPr/>
            </p:nvSpPr>
            <p:spPr>
              <a:xfrm>
                <a:off x="3169529" y="1198803"/>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0"/>
              <p:cNvSpPr/>
              <p:nvPr/>
            </p:nvSpPr>
            <p:spPr>
              <a:xfrm>
                <a:off x="3442341" y="1198803"/>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80"/>
            <p:cNvGrpSpPr/>
            <p:nvPr/>
          </p:nvGrpSpPr>
          <p:grpSpPr>
            <a:xfrm>
              <a:off x="2623904" y="1476964"/>
              <a:ext cx="1364144" cy="272899"/>
              <a:chOff x="2623904" y="1476964"/>
              <a:chExt cx="1364144" cy="272899"/>
            </a:xfrm>
          </p:grpSpPr>
          <p:sp>
            <p:nvSpPr>
              <p:cNvPr id="8743" name="Google Shape;8743;p80"/>
              <p:cNvSpPr/>
              <p:nvPr/>
            </p:nvSpPr>
            <p:spPr>
              <a:xfrm>
                <a:off x="3169527" y="1476964"/>
                <a:ext cx="272899" cy="272899"/>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0"/>
              <p:cNvSpPr/>
              <p:nvPr/>
            </p:nvSpPr>
            <p:spPr>
              <a:xfrm>
                <a:off x="3442338" y="1476964"/>
                <a:ext cx="272899" cy="272899"/>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0"/>
              <p:cNvSpPr/>
              <p:nvPr/>
            </p:nvSpPr>
            <p:spPr>
              <a:xfrm>
                <a:off x="3715149" y="1476964"/>
                <a:ext cx="272899" cy="272899"/>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0"/>
              <p:cNvSpPr/>
              <p:nvPr/>
            </p:nvSpPr>
            <p:spPr>
              <a:xfrm>
                <a:off x="2623904" y="1476964"/>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0"/>
              <p:cNvSpPr/>
              <p:nvPr/>
            </p:nvSpPr>
            <p:spPr>
              <a:xfrm>
                <a:off x="2896716" y="1476964"/>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80"/>
            <p:cNvGrpSpPr/>
            <p:nvPr/>
          </p:nvGrpSpPr>
          <p:grpSpPr>
            <a:xfrm>
              <a:off x="2623907" y="1749775"/>
              <a:ext cx="1364144" cy="272899"/>
              <a:chOff x="2623907" y="1749775"/>
              <a:chExt cx="1364144" cy="272899"/>
            </a:xfrm>
          </p:grpSpPr>
          <p:sp>
            <p:nvSpPr>
              <p:cNvPr id="8749" name="Google Shape;8749;p80"/>
              <p:cNvSpPr/>
              <p:nvPr/>
            </p:nvSpPr>
            <p:spPr>
              <a:xfrm>
                <a:off x="3442341" y="1749775"/>
                <a:ext cx="272899" cy="272899"/>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0"/>
              <p:cNvSpPr/>
              <p:nvPr/>
            </p:nvSpPr>
            <p:spPr>
              <a:xfrm>
                <a:off x="3715152" y="1749775"/>
                <a:ext cx="272899" cy="272899"/>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0"/>
              <p:cNvSpPr/>
              <p:nvPr/>
            </p:nvSpPr>
            <p:spPr>
              <a:xfrm>
                <a:off x="2623907" y="1749775"/>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0"/>
              <p:cNvSpPr/>
              <p:nvPr/>
            </p:nvSpPr>
            <p:spPr>
              <a:xfrm>
                <a:off x="2896718" y="1749775"/>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0"/>
              <p:cNvSpPr/>
              <p:nvPr/>
            </p:nvSpPr>
            <p:spPr>
              <a:xfrm>
                <a:off x="3169529" y="1749775"/>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0"/>
            <p:cNvGrpSpPr/>
            <p:nvPr/>
          </p:nvGrpSpPr>
          <p:grpSpPr>
            <a:xfrm>
              <a:off x="2623904" y="2027936"/>
              <a:ext cx="1364144" cy="272899"/>
              <a:chOff x="2623904" y="2027936"/>
              <a:chExt cx="1364144" cy="272899"/>
            </a:xfrm>
          </p:grpSpPr>
          <p:sp>
            <p:nvSpPr>
              <p:cNvPr id="8755" name="Google Shape;8755;p80"/>
              <p:cNvSpPr/>
              <p:nvPr/>
            </p:nvSpPr>
            <p:spPr>
              <a:xfrm>
                <a:off x="2623904" y="2027936"/>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0"/>
              <p:cNvSpPr/>
              <p:nvPr/>
            </p:nvSpPr>
            <p:spPr>
              <a:xfrm>
                <a:off x="2896716" y="2027936"/>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0"/>
              <p:cNvSpPr/>
              <p:nvPr/>
            </p:nvSpPr>
            <p:spPr>
              <a:xfrm>
                <a:off x="3169527" y="2027936"/>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0"/>
              <p:cNvSpPr/>
              <p:nvPr/>
            </p:nvSpPr>
            <p:spPr>
              <a:xfrm>
                <a:off x="3442338" y="2027936"/>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0"/>
              <p:cNvSpPr/>
              <p:nvPr/>
            </p:nvSpPr>
            <p:spPr>
              <a:xfrm>
                <a:off x="3715149" y="2027936"/>
                <a:ext cx="272899" cy="272899"/>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60" name="Google Shape;8760;p80"/>
          <p:cNvGrpSpPr/>
          <p:nvPr/>
        </p:nvGrpSpPr>
        <p:grpSpPr>
          <a:xfrm>
            <a:off x="2613365" y="2657986"/>
            <a:ext cx="1387541" cy="159124"/>
            <a:chOff x="3200660" y="2180272"/>
            <a:chExt cx="2563824" cy="378237"/>
          </a:xfrm>
        </p:grpSpPr>
        <p:sp>
          <p:nvSpPr>
            <p:cNvPr id="8761" name="Google Shape;8761;p8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80"/>
          <p:cNvGrpSpPr/>
          <p:nvPr/>
        </p:nvGrpSpPr>
        <p:grpSpPr>
          <a:xfrm>
            <a:off x="2609890" y="2935811"/>
            <a:ext cx="1390502" cy="159625"/>
            <a:chOff x="3530150" y="2790075"/>
            <a:chExt cx="1962600" cy="225300"/>
          </a:xfrm>
        </p:grpSpPr>
        <p:sp>
          <p:nvSpPr>
            <p:cNvPr id="8780" name="Google Shape;8780;p80"/>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0"/>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80"/>
          <p:cNvGrpSpPr/>
          <p:nvPr/>
        </p:nvGrpSpPr>
        <p:grpSpPr>
          <a:xfrm>
            <a:off x="2610543" y="3214137"/>
            <a:ext cx="1411629" cy="153761"/>
            <a:chOff x="3558802" y="4011427"/>
            <a:chExt cx="1866000" cy="111300"/>
          </a:xfrm>
        </p:grpSpPr>
        <p:sp>
          <p:nvSpPr>
            <p:cNvPr id="8783" name="Google Shape;8783;p80"/>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0"/>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80"/>
          <p:cNvGrpSpPr/>
          <p:nvPr/>
        </p:nvGrpSpPr>
        <p:grpSpPr>
          <a:xfrm>
            <a:off x="2610235" y="2419536"/>
            <a:ext cx="1383503" cy="119749"/>
            <a:chOff x="3465975" y="2270276"/>
            <a:chExt cx="1986364" cy="171929"/>
          </a:xfrm>
        </p:grpSpPr>
        <p:sp>
          <p:nvSpPr>
            <p:cNvPr id="8786" name="Google Shape;8786;p8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0"/>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0"/>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0"/>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0"/>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0"/>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0"/>
          <p:cNvGrpSpPr/>
          <p:nvPr/>
        </p:nvGrpSpPr>
        <p:grpSpPr>
          <a:xfrm>
            <a:off x="2621243" y="3783187"/>
            <a:ext cx="1369531" cy="195460"/>
            <a:chOff x="723300" y="4253549"/>
            <a:chExt cx="2276482" cy="324900"/>
          </a:xfrm>
        </p:grpSpPr>
        <p:sp>
          <p:nvSpPr>
            <p:cNvPr id="8795" name="Google Shape;8795;p8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0"/>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80"/>
          <p:cNvGrpSpPr/>
          <p:nvPr/>
        </p:nvGrpSpPr>
        <p:grpSpPr>
          <a:xfrm>
            <a:off x="2610803" y="3484367"/>
            <a:ext cx="1389066" cy="180119"/>
            <a:chOff x="705948" y="3788465"/>
            <a:chExt cx="2308953" cy="299400"/>
          </a:xfrm>
        </p:grpSpPr>
        <p:sp>
          <p:nvSpPr>
            <p:cNvPr id="8801" name="Google Shape;8801;p8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0"/>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0"/>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0"/>
          <p:cNvGrpSpPr/>
          <p:nvPr/>
        </p:nvGrpSpPr>
        <p:grpSpPr>
          <a:xfrm>
            <a:off x="2658741" y="4097347"/>
            <a:ext cx="1304609" cy="294074"/>
            <a:chOff x="2658741" y="4097347"/>
            <a:chExt cx="1304609" cy="294074"/>
          </a:xfrm>
        </p:grpSpPr>
        <p:grpSp>
          <p:nvGrpSpPr>
            <p:cNvPr id="8807" name="Google Shape;8807;p80"/>
            <p:cNvGrpSpPr/>
            <p:nvPr/>
          </p:nvGrpSpPr>
          <p:grpSpPr>
            <a:xfrm>
              <a:off x="2658741" y="4097347"/>
              <a:ext cx="118572" cy="294074"/>
              <a:chOff x="3343310" y="4475555"/>
              <a:chExt cx="127717" cy="316753"/>
            </a:xfrm>
          </p:grpSpPr>
          <p:sp>
            <p:nvSpPr>
              <p:cNvPr id="8808" name="Google Shape;8808;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80"/>
            <p:cNvGrpSpPr/>
            <p:nvPr/>
          </p:nvGrpSpPr>
          <p:grpSpPr>
            <a:xfrm>
              <a:off x="3815519" y="4098388"/>
              <a:ext cx="147831" cy="291991"/>
              <a:chOff x="3527539" y="4476677"/>
              <a:chExt cx="159232" cy="314510"/>
            </a:xfrm>
          </p:grpSpPr>
          <p:sp>
            <p:nvSpPr>
              <p:cNvPr id="8811" name="Google Shape;8811;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80"/>
            <p:cNvGrpSpPr/>
            <p:nvPr/>
          </p:nvGrpSpPr>
          <p:grpSpPr>
            <a:xfrm>
              <a:off x="3511696" y="4098388"/>
              <a:ext cx="147831" cy="291991"/>
              <a:chOff x="3527539" y="4476677"/>
              <a:chExt cx="159232" cy="314510"/>
            </a:xfrm>
          </p:grpSpPr>
          <p:sp>
            <p:nvSpPr>
              <p:cNvPr id="8814" name="Google Shape;8814;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80"/>
            <p:cNvGrpSpPr/>
            <p:nvPr/>
          </p:nvGrpSpPr>
          <p:grpSpPr>
            <a:xfrm>
              <a:off x="3207874" y="4098388"/>
              <a:ext cx="147831" cy="291991"/>
              <a:chOff x="3527539" y="4476677"/>
              <a:chExt cx="159232" cy="314510"/>
            </a:xfrm>
          </p:grpSpPr>
          <p:sp>
            <p:nvSpPr>
              <p:cNvPr id="8817" name="Google Shape;8817;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80"/>
            <p:cNvGrpSpPr/>
            <p:nvPr/>
          </p:nvGrpSpPr>
          <p:grpSpPr>
            <a:xfrm>
              <a:off x="2933305" y="4097347"/>
              <a:ext cx="118572" cy="294074"/>
              <a:chOff x="3343310" y="4475555"/>
              <a:chExt cx="127717" cy="316753"/>
            </a:xfrm>
          </p:grpSpPr>
          <p:sp>
            <p:nvSpPr>
              <p:cNvPr id="8820" name="Google Shape;8820;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22" name="Google Shape;8822;p80"/>
          <p:cNvGrpSpPr/>
          <p:nvPr/>
        </p:nvGrpSpPr>
        <p:grpSpPr>
          <a:xfrm>
            <a:off x="4277571" y="2080469"/>
            <a:ext cx="1433821" cy="191501"/>
            <a:chOff x="4273350" y="2080469"/>
            <a:chExt cx="1433821" cy="191501"/>
          </a:xfrm>
        </p:grpSpPr>
        <p:grpSp>
          <p:nvGrpSpPr>
            <p:cNvPr id="8823" name="Google Shape;8823;p80"/>
            <p:cNvGrpSpPr/>
            <p:nvPr/>
          </p:nvGrpSpPr>
          <p:grpSpPr>
            <a:xfrm>
              <a:off x="4273350" y="2080469"/>
              <a:ext cx="1433821" cy="0"/>
              <a:chOff x="5224975" y="2962250"/>
              <a:chExt cx="1544400" cy="0"/>
            </a:xfrm>
          </p:grpSpPr>
          <p:cxnSp>
            <p:nvCxnSpPr>
              <p:cNvPr id="8824" name="Google Shape;8824;p8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8825" name="Google Shape;8825;p80"/>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8826" name="Google Shape;8826;p80"/>
            <p:cNvGrpSpPr/>
            <p:nvPr/>
          </p:nvGrpSpPr>
          <p:grpSpPr>
            <a:xfrm>
              <a:off x="4273350" y="2271969"/>
              <a:ext cx="1433821" cy="0"/>
              <a:chOff x="5224975" y="2962250"/>
              <a:chExt cx="1544400" cy="0"/>
            </a:xfrm>
          </p:grpSpPr>
          <p:cxnSp>
            <p:nvCxnSpPr>
              <p:cNvPr id="8827" name="Google Shape;8827;p8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8828" name="Google Shape;8828;p80"/>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8829" name="Google Shape;8829;p80"/>
          <p:cNvGrpSpPr/>
          <p:nvPr/>
        </p:nvGrpSpPr>
        <p:grpSpPr>
          <a:xfrm>
            <a:off x="4279126" y="1183036"/>
            <a:ext cx="1430711" cy="743389"/>
            <a:chOff x="5159450" y="1919950"/>
            <a:chExt cx="1541050" cy="862500"/>
          </a:xfrm>
        </p:grpSpPr>
        <p:sp>
          <p:nvSpPr>
            <p:cNvPr id="8830" name="Google Shape;8830;p8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831" name="Google Shape;8831;p80"/>
            <p:cNvGrpSpPr/>
            <p:nvPr/>
          </p:nvGrpSpPr>
          <p:grpSpPr>
            <a:xfrm>
              <a:off x="5159450" y="1919950"/>
              <a:ext cx="1541050" cy="862500"/>
              <a:chOff x="5159450" y="1919950"/>
              <a:chExt cx="1541050" cy="862500"/>
            </a:xfrm>
          </p:grpSpPr>
          <p:cxnSp>
            <p:nvCxnSpPr>
              <p:cNvPr id="8832" name="Google Shape;8832;p8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833" name="Google Shape;8833;p8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834" name="Google Shape;8834;p80"/>
          <p:cNvGrpSpPr/>
          <p:nvPr/>
        </p:nvGrpSpPr>
        <p:grpSpPr>
          <a:xfrm>
            <a:off x="4269239" y="2406364"/>
            <a:ext cx="1450484" cy="1052087"/>
            <a:chOff x="5230575" y="1554475"/>
            <a:chExt cx="2137150" cy="1550150"/>
          </a:xfrm>
        </p:grpSpPr>
        <p:sp>
          <p:nvSpPr>
            <p:cNvPr id="8835" name="Google Shape;8835;p80"/>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0"/>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0"/>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0"/>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0"/>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0"/>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0"/>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0"/>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0"/>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0"/>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0"/>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0"/>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0"/>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80"/>
          <p:cNvGrpSpPr/>
          <p:nvPr/>
        </p:nvGrpSpPr>
        <p:grpSpPr>
          <a:xfrm rot="10800000">
            <a:off x="4285790" y="3498553"/>
            <a:ext cx="1417383" cy="887946"/>
            <a:chOff x="5645403" y="2920021"/>
            <a:chExt cx="2650800" cy="2180614"/>
          </a:xfrm>
        </p:grpSpPr>
        <p:sp>
          <p:nvSpPr>
            <p:cNvPr id="8849" name="Google Shape;8849;p80"/>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50" name="Google Shape;8850;p80"/>
            <p:cNvCxnSpPr>
              <a:stCxn id="8849"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8851" name="Google Shape;8851;p80"/>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52" name="Google Shape;8852;p80"/>
            <p:cNvCxnSpPr>
              <a:endCxn id="8851" idx="3"/>
            </p:cNvCxnSpPr>
            <p:nvPr/>
          </p:nvCxnSpPr>
          <p:spPr>
            <a:xfrm rot="10800000">
              <a:off x="8059040" y="3735532"/>
              <a:ext cx="135300" cy="0"/>
            </a:xfrm>
            <a:prstGeom prst="straightConnector1">
              <a:avLst/>
            </a:prstGeom>
            <a:noFill/>
            <a:ln cap="flat" cmpd="sng" w="9525">
              <a:solidFill>
                <a:srgbClr val="5F7D95"/>
              </a:solidFill>
              <a:prstDash val="solid"/>
              <a:round/>
              <a:headEnd len="med" w="med" type="none"/>
              <a:tailEnd len="med" w="med" type="none"/>
            </a:ln>
          </p:spPr>
        </p:cxnSp>
        <p:sp>
          <p:nvSpPr>
            <p:cNvPr id="8853" name="Google Shape;8853;p80"/>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54" name="Google Shape;8854;p80"/>
            <p:cNvCxnSpPr>
              <a:stCxn id="8853" idx="1"/>
            </p:cNvCxnSpPr>
            <p:nvPr/>
          </p:nvCxnSpPr>
          <p:spPr>
            <a:xfrm rot="10800000">
              <a:off x="6175223"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8855" name="Google Shape;8855;p80"/>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56" name="Google Shape;8856;p80"/>
            <p:cNvCxnSpPr>
              <a:endCxn id="8855"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8857" name="Google Shape;8857;p80"/>
          <p:cNvGrpSpPr/>
          <p:nvPr/>
        </p:nvGrpSpPr>
        <p:grpSpPr>
          <a:xfrm>
            <a:off x="7386150" y="2401908"/>
            <a:ext cx="1071743" cy="1021579"/>
            <a:chOff x="7189833" y="2022667"/>
            <a:chExt cx="1251159" cy="1192597"/>
          </a:xfrm>
        </p:grpSpPr>
        <p:sp>
          <p:nvSpPr>
            <p:cNvPr id="8858" name="Google Shape;8858;p80"/>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0"/>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0"/>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0"/>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80"/>
          <p:cNvGrpSpPr/>
          <p:nvPr/>
        </p:nvGrpSpPr>
        <p:grpSpPr>
          <a:xfrm>
            <a:off x="727421" y="2828315"/>
            <a:ext cx="1695374" cy="1560837"/>
            <a:chOff x="727421" y="2828315"/>
            <a:chExt cx="1695374" cy="1560837"/>
          </a:xfrm>
        </p:grpSpPr>
        <p:grpSp>
          <p:nvGrpSpPr>
            <p:cNvPr id="8863" name="Google Shape;8863;p80"/>
            <p:cNvGrpSpPr/>
            <p:nvPr/>
          </p:nvGrpSpPr>
          <p:grpSpPr>
            <a:xfrm>
              <a:off x="819108" y="2882501"/>
              <a:ext cx="103104" cy="1426186"/>
              <a:chOff x="4674013" y="3100904"/>
              <a:chExt cx="122758" cy="1698043"/>
            </a:xfrm>
          </p:grpSpPr>
          <p:sp>
            <p:nvSpPr>
              <p:cNvPr id="8864" name="Google Shape;8864;p8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80"/>
            <p:cNvGrpSpPr/>
            <p:nvPr/>
          </p:nvGrpSpPr>
          <p:grpSpPr>
            <a:xfrm>
              <a:off x="1062475" y="2882501"/>
              <a:ext cx="103104" cy="1426186"/>
              <a:chOff x="4940438" y="3100904"/>
              <a:chExt cx="122758" cy="1698043"/>
            </a:xfrm>
          </p:grpSpPr>
          <p:sp>
            <p:nvSpPr>
              <p:cNvPr id="8872" name="Google Shape;8872;p8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0"/>
            <p:cNvGrpSpPr/>
            <p:nvPr/>
          </p:nvGrpSpPr>
          <p:grpSpPr>
            <a:xfrm>
              <a:off x="1299324" y="2882501"/>
              <a:ext cx="103104" cy="1426186"/>
              <a:chOff x="5206863" y="3100904"/>
              <a:chExt cx="122758" cy="1698043"/>
            </a:xfrm>
          </p:grpSpPr>
          <p:sp>
            <p:nvSpPr>
              <p:cNvPr id="8880" name="Google Shape;8880;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80"/>
            <p:cNvGrpSpPr/>
            <p:nvPr/>
          </p:nvGrpSpPr>
          <p:grpSpPr>
            <a:xfrm>
              <a:off x="1786057" y="2882501"/>
              <a:ext cx="103104" cy="1426186"/>
              <a:chOff x="6006138" y="3143629"/>
              <a:chExt cx="122758" cy="1698043"/>
            </a:xfrm>
          </p:grpSpPr>
          <p:sp>
            <p:nvSpPr>
              <p:cNvPr id="8888" name="Google Shape;8888;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80"/>
            <p:cNvGrpSpPr/>
            <p:nvPr/>
          </p:nvGrpSpPr>
          <p:grpSpPr>
            <a:xfrm>
              <a:off x="2029422" y="2882501"/>
              <a:ext cx="103104" cy="1426186"/>
              <a:chOff x="6805413" y="3100904"/>
              <a:chExt cx="122758" cy="1698043"/>
            </a:xfrm>
          </p:grpSpPr>
          <p:sp>
            <p:nvSpPr>
              <p:cNvPr id="8896" name="Google Shape;8896;p8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80"/>
            <p:cNvGrpSpPr/>
            <p:nvPr/>
          </p:nvGrpSpPr>
          <p:grpSpPr>
            <a:xfrm>
              <a:off x="727421" y="2828315"/>
              <a:ext cx="1695374" cy="1560837"/>
              <a:chOff x="734799" y="2782450"/>
              <a:chExt cx="1571100" cy="1577400"/>
            </a:xfrm>
          </p:grpSpPr>
          <p:cxnSp>
            <p:nvCxnSpPr>
              <p:cNvPr id="8904" name="Google Shape;8904;p8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905" name="Google Shape;8905;p8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906" name="Google Shape;8906;p80"/>
            <p:cNvGrpSpPr/>
            <p:nvPr/>
          </p:nvGrpSpPr>
          <p:grpSpPr>
            <a:xfrm>
              <a:off x="2272795" y="2882501"/>
              <a:ext cx="103104" cy="1426186"/>
              <a:chOff x="5206863" y="3100904"/>
              <a:chExt cx="122758" cy="1698043"/>
            </a:xfrm>
          </p:grpSpPr>
          <p:sp>
            <p:nvSpPr>
              <p:cNvPr id="8907" name="Google Shape;8907;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80"/>
            <p:cNvGrpSpPr/>
            <p:nvPr/>
          </p:nvGrpSpPr>
          <p:grpSpPr>
            <a:xfrm>
              <a:off x="1542694" y="2882501"/>
              <a:ext cx="103104" cy="1426186"/>
              <a:chOff x="6006138" y="3143629"/>
              <a:chExt cx="122758" cy="1698043"/>
            </a:xfrm>
          </p:grpSpPr>
          <p:sp>
            <p:nvSpPr>
              <p:cNvPr id="8915" name="Google Shape;8915;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22" name="Google Shape;8922;p80"/>
          <p:cNvGrpSpPr/>
          <p:nvPr/>
        </p:nvGrpSpPr>
        <p:grpSpPr>
          <a:xfrm>
            <a:off x="5936000" y="2405887"/>
            <a:ext cx="1248543" cy="1025319"/>
            <a:chOff x="5183758" y="1210600"/>
            <a:chExt cx="3605380" cy="2960783"/>
          </a:xfrm>
        </p:grpSpPr>
        <p:sp>
          <p:nvSpPr>
            <p:cNvPr id="8923" name="Google Shape;8923;p8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27" name="Google Shape;8927;p80"/>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8928" name="Google Shape;8928;p80"/>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8929" name="Google Shape;8929;p80"/>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8930" name="Google Shape;8930;p80"/>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8931" name="Google Shape;8931;p80"/>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80"/>
          <p:cNvGrpSpPr/>
          <p:nvPr/>
        </p:nvGrpSpPr>
        <p:grpSpPr>
          <a:xfrm>
            <a:off x="5793062" y="3544204"/>
            <a:ext cx="2664831" cy="843440"/>
            <a:chOff x="5916567" y="1099697"/>
            <a:chExt cx="2556683" cy="809211"/>
          </a:xfrm>
        </p:grpSpPr>
        <p:sp>
          <p:nvSpPr>
            <p:cNvPr id="8933" name="Google Shape;8933;p80"/>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0"/>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0"/>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0"/>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0"/>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0"/>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0"/>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0"/>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80"/>
          <p:cNvGrpSpPr/>
          <p:nvPr/>
        </p:nvGrpSpPr>
        <p:grpSpPr>
          <a:xfrm>
            <a:off x="5900602" y="1193063"/>
            <a:ext cx="1299869" cy="1023338"/>
            <a:chOff x="5900602" y="1193063"/>
            <a:chExt cx="1299869" cy="1023338"/>
          </a:xfrm>
        </p:grpSpPr>
        <p:grpSp>
          <p:nvGrpSpPr>
            <p:cNvPr id="8942" name="Google Shape;8942;p80"/>
            <p:cNvGrpSpPr/>
            <p:nvPr/>
          </p:nvGrpSpPr>
          <p:grpSpPr>
            <a:xfrm>
              <a:off x="6743564" y="1193063"/>
              <a:ext cx="456907" cy="700379"/>
              <a:chOff x="6743564" y="1193063"/>
              <a:chExt cx="456907" cy="700379"/>
            </a:xfrm>
          </p:grpSpPr>
          <p:grpSp>
            <p:nvGrpSpPr>
              <p:cNvPr id="8943" name="Google Shape;8943;p80"/>
              <p:cNvGrpSpPr/>
              <p:nvPr/>
            </p:nvGrpSpPr>
            <p:grpSpPr>
              <a:xfrm>
                <a:off x="6743564" y="1690724"/>
                <a:ext cx="214416" cy="202717"/>
                <a:chOff x="6743564" y="1690724"/>
                <a:chExt cx="214416" cy="202717"/>
              </a:xfrm>
            </p:grpSpPr>
            <p:sp>
              <p:nvSpPr>
                <p:cNvPr id="8944" name="Google Shape;8944;p80"/>
                <p:cNvSpPr/>
                <p:nvPr/>
              </p:nvSpPr>
              <p:spPr>
                <a:xfrm rot="-5400000">
                  <a:off x="6796935" y="1637353"/>
                  <a:ext cx="107673" cy="214416"/>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0"/>
                <p:cNvSpPr/>
                <p:nvPr/>
              </p:nvSpPr>
              <p:spPr>
                <a:xfrm rot="-5400000">
                  <a:off x="6797062" y="1744953"/>
                  <a:ext cx="95052" cy="201926"/>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80"/>
              <p:cNvGrpSpPr/>
              <p:nvPr/>
            </p:nvGrpSpPr>
            <p:grpSpPr>
              <a:xfrm>
                <a:off x="6915505" y="1193063"/>
                <a:ext cx="284966" cy="589637"/>
                <a:chOff x="6915505" y="1193063"/>
                <a:chExt cx="284966" cy="589637"/>
              </a:xfrm>
            </p:grpSpPr>
            <p:sp>
              <p:nvSpPr>
                <p:cNvPr id="8947" name="Google Shape;8947;p80"/>
                <p:cNvSpPr/>
                <p:nvPr/>
              </p:nvSpPr>
              <p:spPr>
                <a:xfrm>
                  <a:off x="6915505" y="1193063"/>
                  <a:ext cx="284966" cy="63652"/>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8" name="Google Shape;8948;p80"/>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8949" name="Google Shape;8949;p80"/>
            <p:cNvGrpSpPr/>
            <p:nvPr/>
          </p:nvGrpSpPr>
          <p:grpSpPr>
            <a:xfrm>
              <a:off x="6520337" y="1193063"/>
              <a:ext cx="341833" cy="801589"/>
              <a:chOff x="6520337" y="1193063"/>
              <a:chExt cx="341833" cy="801589"/>
            </a:xfrm>
          </p:grpSpPr>
          <p:grpSp>
            <p:nvGrpSpPr>
              <p:cNvPr id="8950" name="Google Shape;8950;p80"/>
              <p:cNvGrpSpPr/>
              <p:nvPr/>
            </p:nvGrpSpPr>
            <p:grpSpPr>
              <a:xfrm>
                <a:off x="6520337" y="1589514"/>
                <a:ext cx="213964" cy="405138"/>
                <a:chOff x="6520337" y="1589514"/>
                <a:chExt cx="213964" cy="405138"/>
              </a:xfrm>
            </p:grpSpPr>
            <p:sp>
              <p:nvSpPr>
                <p:cNvPr id="8951" name="Google Shape;8951;p80"/>
                <p:cNvSpPr/>
                <p:nvPr/>
              </p:nvSpPr>
              <p:spPr>
                <a:xfrm rot="-5400000">
                  <a:off x="6522864" y="1586987"/>
                  <a:ext cx="208867" cy="213920"/>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0"/>
                <p:cNvSpPr/>
                <p:nvPr/>
              </p:nvSpPr>
              <p:spPr>
                <a:xfrm rot="-5400000">
                  <a:off x="6529205" y="1789556"/>
                  <a:ext cx="196263" cy="213929"/>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80"/>
              <p:cNvGrpSpPr/>
              <p:nvPr/>
            </p:nvGrpSpPr>
            <p:grpSpPr>
              <a:xfrm>
                <a:off x="6577204" y="1193063"/>
                <a:ext cx="284966" cy="453562"/>
                <a:chOff x="6577204" y="1193063"/>
                <a:chExt cx="284966" cy="453562"/>
              </a:xfrm>
            </p:grpSpPr>
            <p:sp>
              <p:nvSpPr>
                <p:cNvPr id="8954" name="Google Shape;8954;p80"/>
                <p:cNvSpPr/>
                <p:nvPr/>
              </p:nvSpPr>
              <p:spPr>
                <a:xfrm>
                  <a:off x="6577204" y="1193063"/>
                  <a:ext cx="284966" cy="63652"/>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5" name="Google Shape;8955;p80"/>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8956" name="Google Shape;8956;p80"/>
            <p:cNvGrpSpPr/>
            <p:nvPr/>
          </p:nvGrpSpPr>
          <p:grpSpPr>
            <a:xfrm>
              <a:off x="6238903" y="1193063"/>
              <a:ext cx="300491" cy="901782"/>
              <a:chOff x="6238903" y="1193063"/>
              <a:chExt cx="300491" cy="901782"/>
            </a:xfrm>
          </p:grpSpPr>
          <p:grpSp>
            <p:nvGrpSpPr>
              <p:cNvPr id="8957" name="Google Shape;8957;p80"/>
              <p:cNvGrpSpPr/>
              <p:nvPr/>
            </p:nvGrpSpPr>
            <p:grpSpPr>
              <a:xfrm>
                <a:off x="6290865" y="1489295"/>
                <a:ext cx="248530" cy="605550"/>
                <a:chOff x="6290865" y="1489295"/>
                <a:chExt cx="248530" cy="605550"/>
              </a:xfrm>
            </p:grpSpPr>
            <p:sp>
              <p:nvSpPr>
                <p:cNvPr id="8958" name="Google Shape;8958;p80"/>
                <p:cNvSpPr/>
                <p:nvPr/>
              </p:nvSpPr>
              <p:spPr>
                <a:xfrm rot="-5400000">
                  <a:off x="6260587" y="1519573"/>
                  <a:ext cx="309086" cy="248530"/>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0"/>
                <p:cNvSpPr/>
                <p:nvPr/>
              </p:nvSpPr>
              <p:spPr>
                <a:xfrm rot="-5400000">
                  <a:off x="6266915" y="1822365"/>
                  <a:ext cx="296456" cy="248504"/>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80"/>
              <p:cNvGrpSpPr/>
              <p:nvPr/>
            </p:nvGrpSpPr>
            <p:grpSpPr>
              <a:xfrm>
                <a:off x="6238903" y="1193063"/>
                <a:ext cx="284966" cy="327512"/>
                <a:chOff x="6238903" y="1193063"/>
                <a:chExt cx="284966" cy="327512"/>
              </a:xfrm>
            </p:grpSpPr>
            <p:sp>
              <p:nvSpPr>
                <p:cNvPr id="8961" name="Google Shape;8961;p80"/>
                <p:cNvSpPr/>
                <p:nvPr/>
              </p:nvSpPr>
              <p:spPr>
                <a:xfrm>
                  <a:off x="6238903" y="1193063"/>
                  <a:ext cx="284966" cy="63652"/>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62" name="Google Shape;8962;p80"/>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8963" name="Google Shape;8963;p80"/>
            <p:cNvGrpSpPr/>
            <p:nvPr/>
          </p:nvGrpSpPr>
          <p:grpSpPr>
            <a:xfrm>
              <a:off x="5900602" y="1193063"/>
              <a:ext cx="444365" cy="1023338"/>
              <a:chOff x="5900602" y="1193063"/>
              <a:chExt cx="444365" cy="1023338"/>
            </a:xfrm>
          </p:grpSpPr>
          <p:grpSp>
            <p:nvGrpSpPr>
              <p:cNvPr id="8964" name="Google Shape;8964;p80"/>
              <p:cNvGrpSpPr/>
              <p:nvPr/>
            </p:nvGrpSpPr>
            <p:grpSpPr>
              <a:xfrm>
                <a:off x="6046501" y="1367757"/>
                <a:ext cx="298465" cy="848644"/>
                <a:chOff x="6046501" y="1367757"/>
                <a:chExt cx="298465" cy="848644"/>
              </a:xfrm>
            </p:grpSpPr>
            <p:sp>
              <p:nvSpPr>
                <p:cNvPr id="8965" name="Google Shape;8965;p80"/>
                <p:cNvSpPr/>
                <p:nvPr/>
              </p:nvSpPr>
              <p:spPr>
                <a:xfrm rot="-5400000">
                  <a:off x="5980413" y="1433845"/>
                  <a:ext cx="430641" cy="298465"/>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0"/>
                <p:cNvSpPr/>
                <p:nvPr/>
              </p:nvSpPr>
              <p:spPr>
                <a:xfrm rot="-5400000">
                  <a:off x="5986741" y="1858175"/>
                  <a:ext cx="418012" cy="298439"/>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80"/>
              <p:cNvGrpSpPr/>
              <p:nvPr/>
            </p:nvGrpSpPr>
            <p:grpSpPr>
              <a:xfrm>
                <a:off x="5900602" y="1193063"/>
                <a:ext cx="284966" cy="182312"/>
                <a:chOff x="5900602" y="1193063"/>
                <a:chExt cx="284966" cy="182312"/>
              </a:xfrm>
            </p:grpSpPr>
            <p:sp>
              <p:nvSpPr>
                <p:cNvPr id="8968" name="Google Shape;8968;p80"/>
                <p:cNvSpPr/>
                <p:nvPr/>
              </p:nvSpPr>
              <p:spPr>
                <a:xfrm>
                  <a:off x="5900602" y="1193063"/>
                  <a:ext cx="284966" cy="63652"/>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69" name="Google Shape;8969;p8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8970" name="Google Shape;8970;p80"/>
          <p:cNvGrpSpPr/>
          <p:nvPr/>
        </p:nvGrpSpPr>
        <p:grpSpPr>
          <a:xfrm>
            <a:off x="7238484" y="1193208"/>
            <a:ext cx="1219413" cy="1051379"/>
            <a:chOff x="7287122" y="1165658"/>
            <a:chExt cx="1219413" cy="1051379"/>
          </a:xfrm>
        </p:grpSpPr>
        <p:grpSp>
          <p:nvGrpSpPr>
            <p:cNvPr id="8971" name="Google Shape;8971;p80"/>
            <p:cNvGrpSpPr/>
            <p:nvPr/>
          </p:nvGrpSpPr>
          <p:grpSpPr>
            <a:xfrm>
              <a:off x="7287162" y="1969723"/>
              <a:ext cx="1219372" cy="247314"/>
              <a:chOff x="7287162" y="1969723"/>
              <a:chExt cx="1219372" cy="247314"/>
            </a:xfrm>
          </p:grpSpPr>
          <p:sp>
            <p:nvSpPr>
              <p:cNvPr id="8972" name="Google Shape;8972;p80"/>
              <p:cNvSpPr/>
              <p:nvPr/>
            </p:nvSpPr>
            <p:spPr>
              <a:xfrm flipH="1">
                <a:off x="8366239" y="1969723"/>
                <a:ext cx="140295" cy="247314"/>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3" name="Google Shape;8973;p80"/>
              <p:cNvGrpSpPr/>
              <p:nvPr/>
            </p:nvGrpSpPr>
            <p:grpSpPr>
              <a:xfrm>
                <a:off x="7287162" y="2063892"/>
                <a:ext cx="1151713" cy="73432"/>
                <a:chOff x="7287162" y="2063892"/>
                <a:chExt cx="1151713" cy="73432"/>
              </a:xfrm>
            </p:grpSpPr>
            <p:sp>
              <p:nvSpPr>
                <p:cNvPr id="8974" name="Google Shape;8974;p80"/>
                <p:cNvSpPr/>
                <p:nvPr/>
              </p:nvSpPr>
              <p:spPr>
                <a:xfrm flipH="1">
                  <a:off x="7287162" y="2063892"/>
                  <a:ext cx="507062" cy="73432"/>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75" name="Google Shape;8975;p8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976" name="Google Shape;8976;p80"/>
            <p:cNvGrpSpPr/>
            <p:nvPr/>
          </p:nvGrpSpPr>
          <p:grpSpPr>
            <a:xfrm>
              <a:off x="7287122" y="1712201"/>
              <a:ext cx="1219403" cy="246780"/>
              <a:chOff x="7287122" y="1712201"/>
              <a:chExt cx="1219403" cy="246780"/>
            </a:xfrm>
          </p:grpSpPr>
          <p:sp>
            <p:nvSpPr>
              <p:cNvPr id="8977" name="Google Shape;8977;p80"/>
              <p:cNvSpPr/>
              <p:nvPr/>
            </p:nvSpPr>
            <p:spPr>
              <a:xfrm flipH="1">
                <a:off x="8226234" y="1712201"/>
                <a:ext cx="280291" cy="246780"/>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8" name="Google Shape;8978;p80"/>
              <p:cNvGrpSpPr/>
              <p:nvPr/>
            </p:nvGrpSpPr>
            <p:grpSpPr>
              <a:xfrm>
                <a:off x="7287122" y="1842861"/>
                <a:ext cx="1005303" cy="73419"/>
                <a:chOff x="7287122" y="1842861"/>
                <a:chExt cx="1005303" cy="73419"/>
              </a:xfrm>
            </p:grpSpPr>
            <p:sp>
              <p:nvSpPr>
                <p:cNvPr id="8979" name="Google Shape;8979;p8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0" name="Google Shape;8980;p8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981" name="Google Shape;8981;p80"/>
            <p:cNvGrpSpPr/>
            <p:nvPr/>
          </p:nvGrpSpPr>
          <p:grpSpPr>
            <a:xfrm>
              <a:off x="7287162" y="1447520"/>
              <a:ext cx="1219363" cy="286683"/>
              <a:chOff x="7287162" y="1447520"/>
              <a:chExt cx="1219363" cy="286683"/>
            </a:xfrm>
          </p:grpSpPr>
          <p:sp>
            <p:nvSpPr>
              <p:cNvPr id="8982" name="Google Shape;8982;p80"/>
              <p:cNvSpPr/>
              <p:nvPr/>
            </p:nvSpPr>
            <p:spPr>
              <a:xfrm flipH="1">
                <a:off x="8087641" y="1447520"/>
                <a:ext cx="418884" cy="286683"/>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3" name="Google Shape;8983;p80"/>
              <p:cNvGrpSpPr/>
              <p:nvPr/>
            </p:nvGrpSpPr>
            <p:grpSpPr>
              <a:xfrm>
                <a:off x="7287162" y="1581977"/>
                <a:ext cx="852763" cy="73432"/>
                <a:chOff x="7287162" y="1581977"/>
                <a:chExt cx="852763" cy="73432"/>
              </a:xfrm>
            </p:grpSpPr>
            <p:sp>
              <p:nvSpPr>
                <p:cNvPr id="8984" name="Google Shape;8984;p80"/>
                <p:cNvSpPr/>
                <p:nvPr/>
              </p:nvSpPr>
              <p:spPr>
                <a:xfrm flipH="1">
                  <a:off x="7287162" y="1581977"/>
                  <a:ext cx="507062" cy="73432"/>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5" name="Google Shape;8985;p8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986" name="Google Shape;8986;p80"/>
            <p:cNvGrpSpPr/>
            <p:nvPr/>
          </p:nvGrpSpPr>
          <p:grpSpPr>
            <a:xfrm>
              <a:off x="7287162" y="1165658"/>
              <a:ext cx="1219363" cy="344284"/>
              <a:chOff x="7287162" y="1165658"/>
              <a:chExt cx="1219363" cy="344284"/>
            </a:xfrm>
          </p:grpSpPr>
          <p:sp>
            <p:nvSpPr>
              <p:cNvPr id="8987" name="Google Shape;8987;p80"/>
              <p:cNvSpPr/>
              <p:nvPr/>
            </p:nvSpPr>
            <p:spPr>
              <a:xfrm flipH="1">
                <a:off x="7919504" y="1165658"/>
                <a:ext cx="587021" cy="344284"/>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8" name="Google Shape;8988;p80"/>
              <p:cNvGrpSpPr/>
              <p:nvPr/>
            </p:nvGrpSpPr>
            <p:grpSpPr>
              <a:xfrm>
                <a:off x="7287162" y="1341025"/>
                <a:ext cx="695663" cy="73423"/>
                <a:chOff x="7287162" y="1341025"/>
                <a:chExt cx="695663" cy="73423"/>
              </a:xfrm>
            </p:grpSpPr>
            <p:sp>
              <p:nvSpPr>
                <p:cNvPr id="8989" name="Google Shape;8989;p80"/>
                <p:cNvSpPr/>
                <p:nvPr/>
              </p:nvSpPr>
              <p:spPr>
                <a:xfrm flipH="1">
                  <a:off x="7287162" y="1341025"/>
                  <a:ext cx="507062" cy="73423"/>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90" name="Google Shape;8990;p8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994" name="Shape 8994"/>
        <p:cNvGrpSpPr/>
        <p:nvPr/>
      </p:nvGrpSpPr>
      <p:grpSpPr>
        <a:xfrm>
          <a:off x="0" y="0"/>
          <a:ext cx="0" cy="0"/>
          <a:chOff x="0" y="0"/>
          <a:chExt cx="0" cy="0"/>
        </a:xfrm>
      </p:grpSpPr>
      <p:sp>
        <p:nvSpPr>
          <p:cNvPr id="8995" name="Google Shape;8995;p8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996" name="Google Shape;8996;p81"/>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160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1600"/>
              </a:spcBef>
              <a:spcAft>
                <a:spcPts val="160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997" name="Google Shape;8997;p81"/>
          <p:cNvGrpSpPr/>
          <p:nvPr/>
        </p:nvGrpSpPr>
        <p:grpSpPr>
          <a:xfrm>
            <a:off x="845855" y="2307733"/>
            <a:ext cx="340168" cy="298978"/>
            <a:chOff x="892750" y="267400"/>
            <a:chExt cx="483125" cy="424625"/>
          </a:xfrm>
        </p:grpSpPr>
        <p:sp>
          <p:nvSpPr>
            <p:cNvPr id="8998" name="Google Shape;8998;p81"/>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9" name="Google Shape;8999;p81"/>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0" name="Google Shape;9000;p81"/>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1" name="Google Shape;9001;p81"/>
          <p:cNvGrpSpPr/>
          <p:nvPr/>
        </p:nvGrpSpPr>
        <p:grpSpPr>
          <a:xfrm>
            <a:off x="1284289" y="2287121"/>
            <a:ext cx="298996" cy="340204"/>
            <a:chOff x="1516475" y="238075"/>
            <a:chExt cx="424650" cy="483175"/>
          </a:xfrm>
        </p:grpSpPr>
        <p:sp>
          <p:nvSpPr>
            <p:cNvPr id="9002" name="Google Shape;9002;p81"/>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3" name="Google Shape;9003;p81"/>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4" name="Google Shape;9004;p81"/>
          <p:cNvGrpSpPr/>
          <p:nvPr/>
        </p:nvGrpSpPr>
        <p:grpSpPr>
          <a:xfrm>
            <a:off x="1677380" y="2367520"/>
            <a:ext cx="341488" cy="179405"/>
            <a:chOff x="2080675" y="352325"/>
            <a:chExt cx="485000" cy="254800"/>
          </a:xfrm>
        </p:grpSpPr>
        <p:sp>
          <p:nvSpPr>
            <p:cNvPr id="9005" name="Google Shape;9005;p81"/>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6" name="Google Shape;9006;p81"/>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7" name="Google Shape;9007;p81"/>
          <p:cNvGrpSpPr/>
          <p:nvPr/>
        </p:nvGrpSpPr>
        <p:grpSpPr>
          <a:xfrm>
            <a:off x="2126559" y="2287138"/>
            <a:ext cx="298996" cy="340168"/>
            <a:chOff x="2705375" y="238125"/>
            <a:chExt cx="424650" cy="483125"/>
          </a:xfrm>
        </p:grpSpPr>
        <p:sp>
          <p:nvSpPr>
            <p:cNvPr id="9008" name="Google Shape;9008;p81"/>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9" name="Google Shape;9009;p81"/>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0" name="Google Shape;9010;p81"/>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1" name="Google Shape;9011;p81"/>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12" name="Google Shape;9012;p81"/>
          <p:cNvGrpSpPr/>
          <p:nvPr/>
        </p:nvGrpSpPr>
        <p:grpSpPr>
          <a:xfrm>
            <a:off x="2542700" y="2287455"/>
            <a:ext cx="301161" cy="339535"/>
            <a:chOff x="3299850" y="238575"/>
            <a:chExt cx="427725" cy="482225"/>
          </a:xfrm>
        </p:grpSpPr>
        <p:sp>
          <p:nvSpPr>
            <p:cNvPr id="9013" name="Google Shape;9013;p81"/>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4" name="Google Shape;9014;p81"/>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5" name="Google Shape;9015;p81"/>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6" name="Google Shape;9016;p81"/>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7" name="Google Shape;9017;p81"/>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18" name="Google Shape;9018;p81"/>
          <p:cNvGrpSpPr/>
          <p:nvPr/>
        </p:nvGrpSpPr>
        <p:grpSpPr>
          <a:xfrm>
            <a:off x="2929622" y="2287138"/>
            <a:ext cx="352455" cy="340168"/>
            <a:chOff x="3857225" y="238125"/>
            <a:chExt cx="500575" cy="483125"/>
          </a:xfrm>
        </p:grpSpPr>
        <p:sp>
          <p:nvSpPr>
            <p:cNvPr id="9019" name="Google Shape;9019;p81"/>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0" name="Google Shape;9020;p81"/>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1" name="Google Shape;9021;p81"/>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2" name="Google Shape;9022;p81"/>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3" name="Google Shape;9023;p81"/>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4" name="Google Shape;9024;p81"/>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5" name="Google Shape;9025;p81"/>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26" name="Google Shape;9026;p81"/>
          <p:cNvSpPr/>
          <p:nvPr/>
        </p:nvSpPr>
        <p:spPr>
          <a:xfrm>
            <a:off x="3347096" y="2287135"/>
            <a:ext cx="352455" cy="3401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27" name="Google Shape;9027;p81"/>
          <p:cNvGrpSpPr/>
          <p:nvPr/>
        </p:nvGrpSpPr>
        <p:grpSpPr>
          <a:xfrm>
            <a:off x="3776398" y="2287165"/>
            <a:ext cx="340186" cy="340116"/>
            <a:chOff x="5053900" y="238200"/>
            <a:chExt cx="483150" cy="483050"/>
          </a:xfrm>
        </p:grpSpPr>
        <p:sp>
          <p:nvSpPr>
            <p:cNvPr id="9028" name="Google Shape;9028;p81"/>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9" name="Google Shape;9029;p81"/>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0" name="Google Shape;9030;p81"/>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1" name="Google Shape;9031;p81"/>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2" name="Google Shape;9032;p81"/>
          <p:cNvGrpSpPr/>
          <p:nvPr/>
        </p:nvGrpSpPr>
        <p:grpSpPr>
          <a:xfrm>
            <a:off x="4190348" y="2287138"/>
            <a:ext cx="340168" cy="340168"/>
            <a:chOff x="5648375" y="238125"/>
            <a:chExt cx="483125" cy="483125"/>
          </a:xfrm>
        </p:grpSpPr>
        <p:sp>
          <p:nvSpPr>
            <p:cNvPr id="9033" name="Google Shape;9033;p81"/>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4" name="Google Shape;9034;p81"/>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5" name="Google Shape;9035;p81"/>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6" name="Google Shape;9036;p81"/>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7" name="Google Shape;9037;p81"/>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8" name="Google Shape;9038;p81"/>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9" name="Google Shape;9039;p81"/>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0" name="Google Shape;9040;p81"/>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1" name="Google Shape;9041;p81"/>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2" name="Google Shape;9042;p81"/>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43" name="Google Shape;9043;p81"/>
          <p:cNvGrpSpPr/>
          <p:nvPr/>
        </p:nvGrpSpPr>
        <p:grpSpPr>
          <a:xfrm>
            <a:off x="4607035" y="2287138"/>
            <a:ext cx="340168" cy="340168"/>
            <a:chOff x="6242825" y="238125"/>
            <a:chExt cx="483125" cy="483125"/>
          </a:xfrm>
        </p:grpSpPr>
        <p:sp>
          <p:nvSpPr>
            <p:cNvPr id="9044" name="Google Shape;9044;p81"/>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5" name="Google Shape;9045;p81"/>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6" name="Google Shape;9046;p81"/>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47" name="Google Shape;9047;p81"/>
          <p:cNvGrpSpPr/>
          <p:nvPr/>
        </p:nvGrpSpPr>
        <p:grpSpPr>
          <a:xfrm>
            <a:off x="844156" y="2727362"/>
            <a:ext cx="343566" cy="298943"/>
            <a:chOff x="889275" y="861850"/>
            <a:chExt cx="487950" cy="424575"/>
          </a:xfrm>
        </p:grpSpPr>
        <p:sp>
          <p:nvSpPr>
            <p:cNvPr id="9048" name="Google Shape;9048;p81"/>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9" name="Google Shape;9049;p81"/>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0" name="Google Shape;9050;p81"/>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1" name="Google Shape;9051;p81"/>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52" name="Google Shape;9052;p81"/>
          <p:cNvSpPr/>
          <p:nvPr/>
        </p:nvSpPr>
        <p:spPr>
          <a:xfrm>
            <a:off x="1282125" y="2706628"/>
            <a:ext cx="302974" cy="340204"/>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3" name="Google Shape;9053;p81"/>
          <p:cNvSpPr/>
          <p:nvPr/>
        </p:nvSpPr>
        <p:spPr>
          <a:xfrm>
            <a:off x="1677131" y="2706628"/>
            <a:ext cx="341506" cy="34020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54" name="Google Shape;9054;p81"/>
          <p:cNvGrpSpPr/>
          <p:nvPr/>
        </p:nvGrpSpPr>
        <p:grpSpPr>
          <a:xfrm>
            <a:off x="2105973" y="2706749"/>
            <a:ext cx="340168" cy="340168"/>
            <a:chOff x="2676100" y="832575"/>
            <a:chExt cx="483125" cy="483125"/>
          </a:xfrm>
        </p:grpSpPr>
        <p:sp>
          <p:nvSpPr>
            <p:cNvPr id="9055" name="Google Shape;9055;p81"/>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6" name="Google Shape;9056;p81"/>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7" name="Google Shape;9057;p81"/>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58" name="Google Shape;9058;p81"/>
          <p:cNvGrpSpPr/>
          <p:nvPr/>
        </p:nvGrpSpPr>
        <p:grpSpPr>
          <a:xfrm>
            <a:off x="2517477" y="2706749"/>
            <a:ext cx="351610" cy="340168"/>
            <a:chOff x="3270550" y="832575"/>
            <a:chExt cx="499375" cy="483125"/>
          </a:xfrm>
        </p:grpSpPr>
        <p:sp>
          <p:nvSpPr>
            <p:cNvPr id="9059" name="Google Shape;9059;p81"/>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0" name="Google Shape;9060;p81"/>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1" name="Google Shape;9061;p81"/>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62" name="Google Shape;9062;p81"/>
          <p:cNvGrpSpPr/>
          <p:nvPr/>
        </p:nvGrpSpPr>
        <p:grpSpPr>
          <a:xfrm>
            <a:off x="2935756" y="2717381"/>
            <a:ext cx="340186" cy="318904"/>
            <a:chOff x="3865000" y="847675"/>
            <a:chExt cx="483150" cy="452925"/>
          </a:xfrm>
        </p:grpSpPr>
        <p:sp>
          <p:nvSpPr>
            <p:cNvPr id="9063" name="Google Shape;9063;p81"/>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4" name="Google Shape;9064;p81"/>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5" name="Google Shape;9065;p81"/>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6" name="Google Shape;9066;p81"/>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67" name="Google Shape;9067;p81"/>
          <p:cNvGrpSpPr/>
          <p:nvPr/>
        </p:nvGrpSpPr>
        <p:grpSpPr>
          <a:xfrm>
            <a:off x="3351439" y="2727300"/>
            <a:ext cx="344798" cy="299066"/>
            <a:chOff x="4452900" y="861750"/>
            <a:chExt cx="489700" cy="424750"/>
          </a:xfrm>
        </p:grpSpPr>
        <p:sp>
          <p:nvSpPr>
            <p:cNvPr id="9068" name="Google Shape;9068;p81"/>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9" name="Google Shape;9069;p81"/>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0" name="Google Shape;9070;p81"/>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71" name="Google Shape;9071;p81"/>
          <p:cNvGrpSpPr/>
          <p:nvPr/>
        </p:nvGrpSpPr>
        <p:grpSpPr>
          <a:xfrm>
            <a:off x="3768671" y="2706758"/>
            <a:ext cx="355641" cy="340151"/>
            <a:chOff x="5049750" y="832600"/>
            <a:chExt cx="505100" cy="483100"/>
          </a:xfrm>
        </p:grpSpPr>
        <p:sp>
          <p:nvSpPr>
            <p:cNvPr id="9072" name="Google Shape;9072;p81"/>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3" name="Google Shape;9073;p81"/>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74" name="Google Shape;9074;p81"/>
          <p:cNvSpPr/>
          <p:nvPr/>
        </p:nvSpPr>
        <p:spPr>
          <a:xfrm>
            <a:off x="4188930" y="2731276"/>
            <a:ext cx="341700" cy="290899"/>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75" name="Google Shape;9075;p81"/>
          <p:cNvGrpSpPr/>
          <p:nvPr/>
        </p:nvGrpSpPr>
        <p:grpSpPr>
          <a:xfrm>
            <a:off x="4627621" y="2706749"/>
            <a:ext cx="298996" cy="340168"/>
            <a:chOff x="6272100" y="832575"/>
            <a:chExt cx="424650" cy="483125"/>
          </a:xfrm>
        </p:grpSpPr>
        <p:sp>
          <p:nvSpPr>
            <p:cNvPr id="9076" name="Google Shape;9076;p81"/>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7" name="Google Shape;9077;p81"/>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78" name="Google Shape;9078;p81"/>
          <p:cNvGrpSpPr/>
          <p:nvPr/>
        </p:nvGrpSpPr>
        <p:grpSpPr>
          <a:xfrm>
            <a:off x="845828" y="3125798"/>
            <a:ext cx="340221" cy="340186"/>
            <a:chOff x="893650" y="1428000"/>
            <a:chExt cx="483200" cy="483150"/>
          </a:xfrm>
        </p:grpSpPr>
        <p:sp>
          <p:nvSpPr>
            <p:cNvPr id="9079" name="Google Shape;9079;p81"/>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0" name="Google Shape;9080;p81"/>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1" name="Google Shape;9081;p81"/>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2" name="Google Shape;9082;p81"/>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83" name="Google Shape;9083;p81"/>
          <p:cNvSpPr/>
          <p:nvPr/>
        </p:nvSpPr>
        <p:spPr>
          <a:xfrm>
            <a:off x="1263531" y="3186074"/>
            <a:ext cx="340168" cy="219257"/>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4" name="Google Shape;9084;p81"/>
          <p:cNvSpPr/>
          <p:nvPr/>
        </p:nvSpPr>
        <p:spPr>
          <a:xfrm>
            <a:off x="1671076" y="3125647"/>
            <a:ext cx="353617" cy="340133"/>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85" name="Google Shape;9085;p81"/>
          <p:cNvGrpSpPr/>
          <p:nvPr/>
        </p:nvGrpSpPr>
        <p:grpSpPr>
          <a:xfrm>
            <a:off x="2099646" y="3146463"/>
            <a:ext cx="352825" cy="298855"/>
            <a:chOff x="2676100" y="1456375"/>
            <a:chExt cx="501100" cy="424450"/>
          </a:xfrm>
        </p:grpSpPr>
        <p:sp>
          <p:nvSpPr>
            <p:cNvPr id="9086" name="Google Shape;9086;p81"/>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7" name="Google Shape;9087;p81"/>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8" name="Google Shape;9088;p81"/>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89" name="Google Shape;9089;p81"/>
          <p:cNvGrpSpPr/>
          <p:nvPr/>
        </p:nvGrpSpPr>
        <p:grpSpPr>
          <a:xfrm>
            <a:off x="2523170" y="3125806"/>
            <a:ext cx="340221" cy="340168"/>
            <a:chOff x="3270475" y="1427025"/>
            <a:chExt cx="483200" cy="483125"/>
          </a:xfrm>
        </p:grpSpPr>
        <p:sp>
          <p:nvSpPr>
            <p:cNvPr id="9090" name="Google Shape;9090;p81"/>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1" name="Google Shape;9091;p81"/>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2" name="Google Shape;9092;p81"/>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93" name="Google Shape;9093;p81"/>
          <p:cNvGrpSpPr/>
          <p:nvPr/>
        </p:nvGrpSpPr>
        <p:grpSpPr>
          <a:xfrm>
            <a:off x="2934083" y="3125780"/>
            <a:ext cx="343530" cy="340221"/>
            <a:chOff x="3860250" y="1427025"/>
            <a:chExt cx="487900" cy="483200"/>
          </a:xfrm>
        </p:grpSpPr>
        <p:sp>
          <p:nvSpPr>
            <p:cNvPr id="9094" name="Google Shape;9094;p81"/>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5" name="Google Shape;9095;p81"/>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6" name="Google Shape;9096;p81"/>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97" name="Google Shape;9097;p81"/>
          <p:cNvSpPr/>
          <p:nvPr/>
        </p:nvSpPr>
        <p:spPr>
          <a:xfrm>
            <a:off x="3353203" y="3125629"/>
            <a:ext cx="340239" cy="340168"/>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8" name="Google Shape;9098;p81"/>
          <p:cNvSpPr/>
          <p:nvPr/>
        </p:nvSpPr>
        <p:spPr>
          <a:xfrm>
            <a:off x="3774142" y="3125620"/>
            <a:ext cx="343530" cy="34018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99" name="Google Shape;9099;p81"/>
          <p:cNvGrpSpPr/>
          <p:nvPr/>
        </p:nvGrpSpPr>
        <p:grpSpPr>
          <a:xfrm>
            <a:off x="4190322" y="3125806"/>
            <a:ext cx="340221" cy="340168"/>
            <a:chOff x="5648375" y="1427025"/>
            <a:chExt cx="483200" cy="483125"/>
          </a:xfrm>
        </p:grpSpPr>
        <p:sp>
          <p:nvSpPr>
            <p:cNvPr id="9100" name="Google Shape;9100;p81"/>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1" name="Google Shape;9101;p81"/>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02" name="Google Shape;9102;p81"/>
          <p:cNvGrpSpPr/>
          <p:nvPr/>
        </p:nvGrpSpPr>
        <p:grpSpPr>
          <a:xfrm>
            <a:off x="4604808" y="3125789"/>
            <a:ext cx="344622" cy="340204"/>
            <a:chOff x="6238300" y="1426975"/>
            <a:chExt cx="489450" cy="483175"/>
          </a:xfrm>
        </p:grpSpPr>
        <p:sp>
          <p:nvSpPr>
            <p:cNvPr id="9103" name="Google Shape;9103;p81"/>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4" name="Google Shape;9104;p81"/>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5" name="Google Shape;9105;p81"/>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106" name="Google Shape;9106;p81"/>
          <p:cNvSpPr/>
          <p:nvPr/>
        </p:nvSpPr>
        <p:spPr>
          <a:xfrm>
            <a:off x="865437" y="3545273"/>
            <a:ext cx="300792" cy="338725"/>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107" name="Google Shape;9107;p81"/>
          <p:cNvGrpSpPr/>
          <p:nvPr/>
        </p:nvGrpSpPr>
        <p:grpSpPr>
          <a:xfrm>
            <a:off x="1263703" y="3544794"/>
            <a:ext cx="340168" cy="340186"/>
            <a:chOff x="1487200" y="2021475"/>
            <a:chExt cx="483125" cy="483150"/>
          </a:xfrm>
        </p:grpSpPr>
        <p:sp>
          <p:nvSpPr>
            <p:cNvPr id="9108" name="Google Shape;9108;p81"/>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9" name="Google Shape;9109;p81"/>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0" name="Google Shape;9110;p81"/>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1" name="Google Shape;9111;p81"/>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12" name="Google Shape;9112;p81"/>
          <p:cNvGrpSpPr/>
          <p:nvPr/>
        </p:nvGrpSpPr>
        <p:grpSpPr>
          <a:xfrm>
            <a:off x="1678040" y="3565398"/>
            <a:ext cx="340168" cy="298978"/>
            <a:chOff x="2081650" y="2050750"/>
            <a:chExt cx="483125" cy="424625"/>
          </a:xfrm>
        </p:grpSpPr>
        <p:sp>
          <p:nvSpPr>
            <p:cNvPr id="9113" name="Google Shape;9113;p81"/>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4" name="Google Shape;9114;p81"/>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5" name="Google Shape;9115;p81"/>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6" name="Google Shape;9116;p81"/>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7" name="Google Shape;9117;p81"/>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8" name="Google Shape;9118;p81"/>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19" name="Google Shape;9119;p81"/>
          <p:cNvGrpSpPr/>
          <p:nvPr/>
        </p:nvGrpSpPr>
        <p:grpSpPr>
          <a:xfrm>
            <a:off x="2105973" y="3588721"/>
            <a:ext cx="340168" cy="252332"/>
            <a:chOff x="2676100" y="2083800"/>
            <a:chExt cx="483125" cy="358375"/>
          </a:xfrm>
        </p:grpSpPr>
        <p:sp>
          <p:nvSpPr>
            <p:cNvPr id="9120" name="Google Shape;9120;p81"/>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1" name="Google Shape;9121;p81"/>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22" name="Google Shape;9122;p81"/>
          <p:cNvGrpSpPr/>
          <p:nvPr/>
        </p:nvGrpSpPr>
        <p:grpSpPr>
          <a:xfrm>
            <a:off x="2531487" y="3554766"/>
            <a:ext cx="323587" cy="320242"/>
            <a:chOff x="3282325" y="2035675"/>
            <a:chExt cx="459575" cy="454825"/>
          </a:xfrm>
        </p:grpSpPr>
        <p:sp>
          <p:nvSpPr>
            <p:cNvPr id="9123" name="Google Shape;9123;p81"/>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4" name="Google Shape;9124;p81"/>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5" name="Google Shape;9125;p81"/>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6" name="Google Shape;9126;p81"/>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127" name="Google Shape;9127;p81"/>
          <p:cNvSpPr/>
          <p:nvPr/>
        </p:nvSpPr>
        <p:spPr>
          <a:xfrm>
            <a:off x="2940184" y="3556291"/>
            <a:ext cx="330434" cy="31668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8" name="Google Shape;9128;p81"/>
          <p:cNvSpPr/>
          <p:nvPr/>
        </p:nvSpPr>
        <p:spPr>
          <a:xfrm>
            <a:off x="3373188" y="3544543"/>
            <a:ext cx="300263" cy="34018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129" name="Google Shape;9129;p81"/>
          <p:cNvGrpSpPr/>
          <p:nvPr/>
        </p:nvGrpSpPr>
        <p:grpSpPr>
          <a:xfrm>
            <a:off x="3776187" y="3544803"/>
            <a:ext cx="340608" cy="340168"/>
            <a:chOff x="5053900" y="2021500"/>
            <a:chExt cx="483750" cy="483125"/>
          </a:xfrm>
        </p:grpSpPr>
        <p:sp>
          <p:nvSpPr>
            <p:cNvPr id="9130" name="Google Shape;9130;p81"/>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1" name="Google Shape;9131;p81"/>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2" name="Google Shape;9132;p81"/>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3" name="Google Shape;9133;p81"/>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4" name="Google Shape;9134;p81"/>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5" name="Google Shape;9135;p81"/>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6" name="Google Shape;9136;p81"/>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7" name="Google Shape;9137;p81"/>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138" name="Google Shape;9138;p81"/>
          <p:cNvSpPr/>
          <p:nvPr/>
        </p:nvSpPr>
        <p:spPr>
          <a:xfrm>
            <a:off x="4249525" y="3544640"/>
            <a:ext cx="220489" cy="339992"/>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139" name="Google Shape;9139;p81"/>
          <p:cNvGrpSpPr/>
          <p:nvPr/>
        </p:nvGrpSpPr>
        <p:grpSpPr>
          <a:xfrm>
            <a:off x="4601286" y="3547971"/>
            <a:ext cx="351663" cy="333831"/>
            <a:chOff x="6222125" y="2025975"/>
            <a:chExt cx="499450" cy="474125"/>
          </a:xfrm>
        </p:grpSpPr>
        <p:sp>
          <p:nvSpPr>
            <p:cNvPr id="9140" name="Google Shape;9140;p81"/>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1" name="Google Shape;9141;p81"/>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2" name="Google Shape;9142;p81"/>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43" name="Google Shape;9143;p81"/>
          <p:cNvGrpSpPr/>
          <p:nvPr/>
        </p:nvGrpSpPr>
        <p:grpSpPr>
          <a:xfrm>
            <a:off x="5058848" y="2364541"/>
            <a:ext cx="335504" cy="185953"/>
            <a:chOff x="896050" y="2725450"/>
            <a:chExt cx="476500" cy="264100"/>
          </a:xfrm>
        </p:grpSpPr>
        <p:sp>
          <p:nvSpPr>
            <p:cNvPr id="9144" name="Google Shape;9144;p81"/>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5" name="Google Shape;9145;p81"/>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6" name="Google Shape;9146;p81"/>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47" name="Google Shape;9147;p81"/>
          <p:cNvGrpSpPr/>
          <p:nvPr/>
        </p:nvGrpSpPr>
        <p:grpSpPr>
          <a:xfrm>
            <a:off x="5489588" y="2287425"/>
            <a:ext cx="340168" cy="340186"/>
            <a:chOff x="1487200" y="2615925"/>
            <a:chExt cx="483125" cy="483150"/>
          </a:xfrm>
        </p:grpSpPr>
        <p:sp>
          <p:nvSpPr>
            <p:cNvPr id="9148" name="Google Shape;9148;p81"/>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9" name="Google Shape;9149;p81"/>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0" name="Google Shape;9150;p81"/>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51" name="Google Shape;9151;p81"/>
          <p:cNvGrpSpPr/>
          <p:nvPr/>
        </p:nvGrpSpPr>
        <p:grpSpPr>
          <a:xfrm>
            <a:off x="5889537" y="2287425"/>
            <a:ext cx="353564" cy="340186"/>
            <a:chOff x="2077575" y="2615925"/>
            <a:chExt cx="502150" cy="483150"/>
          </a:xfrm>
        </p:grpSpPr>
        <p:sp>
          <p:nvSpPr>
            <p:cNvPr id="9152" name="Google Shape;9152;p81"/>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3" name="Google Shape;9153;p81"/>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4" name="Google Shape;9154;p81"/>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5" name="Google Shape;9155;p81"/>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56" name="Google Shape;9156;p81"/>
          <p:cNvGrpSpPr/>
          <p:nvPr/>
        </p:nvGrpSpPr>
        <p:grpSpPr>
          <a:xfrm>
            <a:off x="6313326" y="2303452"/>
            <a:ext cx="334536" cy="308132"/>
            <a:chOff x="2680100" y="2638725"/>
            <a:chExt cx="475125" cy="437625"/>
          </a:xfrm>
        </p:grpSpPr>
        <p:sp>
          <p:nvSpPr>
            <p:cNvPr id="9157" name="Google Shape;9157;p81"/>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8" name="Google Shape;9158;p81"/>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9" name="Google Shape;9159;p81"/>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0" name="Google Shape;9160;p81"/>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61" name="Google Shape;9161;p81"/>
          <p:cNvGrpSpPr/>
          <p:nvPr/>
        </p:nvGrpSpPr>
        <p:grpSpPr>
          <a:xfrm>
            <a:off x="6778965" y="2287425"/>
            <a:ext cx="239183" cy="340186"/>
            <a:chOff x="3342275" y="2615925"/>
            <a:chExt cx="339700" cy="483150"/>
          </a:xfrm>
        </p:grpSpPr>
        <p:sp>
          <p:nvSpPr>
            <p:cNvPr id="9162" name="Google Shape;9162;p81"/>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3" name="Google Shape;9163;p81"/>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164" name="Google Shape;9164;p81"/>
          <p:cNvSpPr/>
          <p:nvPr/>
        </p:nvSpPr>
        <p:spPr>
          <a:xfrm>
            <a:off x="7172212" y="2287100"/>
            <a:ext cx="279052" cy="340186"/>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5" name="Google Shape;9165;p81"/>
          <p:cNvSpPr/>
          <p:nvPr/>
        </p:nvSpPr>
        <p:spPr>
          <a:xfrm>
            <a:off x="7565246" y="2297730"/>
            <a:ext cx="340186" cy="31892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6" name="Google Shape;9166;p81"/>
          <p:cNvSpPr/>
          <p:nvPr/>
        </p:nvSpPr>
        <p:spPr>
          <a:xfrm>
            <a:off x="7990101" y="2297730"/>
            <a:ext cx="340186" cy="318922"/>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167" name="Google Shape;9167;p81"/>
          <p:cNvGrpSpPr/>
          <p:nvPr/>
        </p:nvGrpSpPr>
        <p:grpSpPr>
          <a:xfrm>
            <a:off x="6415846" y="3956426"/>
            <a:ext cx="339482" cy="339271"/>
            <a:chOff x="5648900" y="2616600"/>
            <a:chExt cx="482150" cy="481850"/>
          </a:xfrm>
        </p:grpSpPr>
        <p:sp>
          <p:nvSpPr>
            <p:cNvPr id="9168" name="Google Shape;9168;p81"/>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9" name="Google Shape;9169;p81"/>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70" name="Google Shape;9170;p81"/>
          <p:cNvGrpSpPr/>
          <p:nvPr/>
        </p:nvGrpSpPr>
        <p:grpSpPr>
          <a:xfrm>
            <a:off x="4735130" y="3963142"/>
            <a:ext cx="325626" cy="325694"/>
            <a:chOff x="6242825" y="2615925"/>
            <a:chExt cx="483125" cy="483225"/>
          </a:xfrm>
        </p:grpSpPr>
        <p:sp>
          <p:nvSpPr>
            <p:cNvPr id="9171" name="Google Shape;9171;p81"/>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2" name="Google Shape;9172;p81"/>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3" name="Google Shape;9173;p81"/>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4" name="Google Shape;9174;p81"/>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5" name="Google Shape;9175;p81"/>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176" name="Google Shape;9176;p81"/>
          <p:cNvSpPr/>
          <p:nvPr/>
        </p:nvSpPr>
        <p:spPr>
          <a:xfrm>
            <a:off x="5053509" y="2716141"/>
            <a:ext cx="345977" cy="32117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177" name="Google Shape;9177;p81"/>
          <p:cNvGrpSpPr/>
          <p:nvPr/>
        </p:nvGrpSpPr>
        <p:grpSpPr>
          <a:xfrm>
            <a:off x="5488629" y="2707036"/>
            <a:ext cx="342087" cy="340186"/>
            <a:chOff x="1487200" y="3210375"/>
            <a:chExt cx="485850" cy="483150"/>
          </a:xfrm>
        </p:grpSpPr>
        <p:sp>
          <p:nvSpPr>
            <p:cNvPr id="9178" name="Google Shape;9178;p81"/>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9" name="Google Shape;9179;p81"/>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0" name="Google Shape;9180;p81"/>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181" name="Google Shape;9181;p81"/>
          <p:cNvSpPr/>
          <p:nvPr/>
        </p:nvSpPr>
        <p:spPr>
          <a:xfrm>
            <a:off x="5895994" y="2739750"/>
            <a:ext cx="340168" cy="273948"/>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2" name="Google Shape;9182;p81"/>
          <p:cNvSpPr/>
          <p:nvPr/>
        </p:nvSpPr>
        <p:spPr>
          <a:xfrm>
            <a:off x="6310174" y="2774289"/>
            <a:ext cx="340221" cy="204858"/>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183" name="Google Shape;9183;p81"/>
          <p:cNvGrpSpPr/>
          <p:nvPr/>
        </p:nvGrpSpPr>
        <p:grpSpPr>
          <a:xfrm>
            <a:off x="6727988" y="2707027"/>
            <a:ext cx="341136" cy="340204"/>
            <a:chOff x="3269875" y="3210400"/>
            <a:chExt cx="484500" cy="483175"/>
          </a:xfrm>
        </p:grpSpPr>
        <p:sp>
          <p:nvSpPr>
            <p:cNvPr id="9184" name="Google Shape;9184;p81"/>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5" name="Google Shape;9185;p81"/>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86" name="Google Shape;9186;p81"/>
          <p:cNvGrpSpPr/>
          <p:nvPr/>
        </p:nvGrpSpPr>
        <p:grpSpPr>
          <a:xfrm>
            <a:off x="7227082" y="2706666"/>
            <a:ext cx="170216" cy="340925"/>
            <a:chOff x="3985700" y="3210375"/>
            <a:chExt cx="241750" cy="484200"/>
          </a:xfrm>
        </p:grpSpPr>
        <p:sp>
          <p:nvSpPr>
            <p:cNvPr id="9187" name="Google Shape;9187;p81"/>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8" name="Google Shape;9188;p81"/>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89" name="Google Shape;9189;p81"/>
          <p:cNvGrpSpPr/>
          <p:nvPr/>
        </p:nvGrpSpPr>
        <p:grpSpPr>
          <a:xfrm>
            <a:off x="7566351" y="2707678"/>
            <a:ext cx="339007" cy="338901"/>
            <a:chOff x="4460225" y="3211300"/>
            <a:chExt cx="481475" cy="481325"/>
          </a:xfrm>
        </p:grpSpPr>
        <p:sp>
          <p:nvSpPr>
            <p:cNvPr id="9190" name="Google Shape;9190;p81"/>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1" name="Google Shape;9191;p81"/>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192" name="Google Shape;9192;p81"/>
          <p:cNvSpPr/>
          <p:nvPr/>
        </p:nvSpPr>
        <p:spPr>
          <a:xfrm>
            <a:off x="7990101" y="2726454"/>
            <a:ext cx="340186" cy="30054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193" name="Google Shape;9193;p81"/>
          <p:cNvGrpSpPr/>
          <p:nvPr/>
        </p:nvGrpSpPr>
        <p:grpSpPr>
          <a:xfrm>
            <a:off x="6859688" y="3985756"/>
            <a:ext cx="342034" cy="280654"/>
            <a:chOff x="5647000" y="3252650"/>
            <a:chExt cx="485775" cy="398600"/>
          </a:xfrm>
        </p:grpSpPr>
        <p:sp>
          <p:nvSpPr>
            <p:cNvPr id="9194" name="Google Shape;9194;p81"/>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5" name="Google Shape;9195;p81"/>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6" name="Google Shape;9196;p81"/>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7" name="Google Shape;9197;p81"/>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8" name="Google Shape;9198;p81"/>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99" name="Google Shape;9199;p81"/>
          <p:cNvGrpSpPr/>
          <p:nvPr/>
        </p:nvGrpSpPr>
        <p:grpSpPr>
          <a:xfrm>
            <a:off x="5165128" y="3991768"/>
            <a:ext cx="326536" cy="268454"/>
            <a:chOff x="6242450" y="3252800"/>
            <a:chExt cx="484475" cy="398300"/>
          </a:xfrm>
        </p:grpSpPr>
        <p:sp>
          <p:nvSpPr>
            <p:cNvPr id="9200" name="Google Shape;9200;p81"/>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1" name="Google Shape;9201;p81"/>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2" name="Google Shape;9202;p81"/>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03" name="Google Shape;9203;p81"/>
          <p:cNvGrpSpPr/>
          <p:nvPr/>
        </p:nvGrpSpPr>
        <p:grpSpPr>
          <a:xfrm>
            <a:off x="5077111" y="3126102"/>
            <a:ext cx="298978" cy="340168"/>
            <a:chOff x="922025" y="3804850"/>
            <a:chExt cx="424625" cy="483125"/>
          </a:xfrm>
        </p:grpSpPr>
        <p:sp>
          <p:nvSpPr>
            <p:cNvPr id="9204" name="Google Shape;9204;p81"/>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5" name="Google Shape;9205;p81"/>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06" name="Google Shape;9206;p81"/>
          <p:cNvSpPr/>
          <p:nvPr/>
        </p:nvSpPr>
        <p:spPr>
          <a:xfrm>
            <a:off x="5485351" y="3125004"/>
            <a:ext cx="348301" cy="341418"/>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207" name="Google Shape;9207;p81"/>
          <p:cNvGrpSpPr/>
          <p:nvPr/>
        </p:nvGrpSpPr>
        <p:grpSpPr>
          <a:xfrm>
            <a:off x="5909841" y="3126102"/>
            <a:ext cx="312955" cy="340168"/>
            <a:chOff x="2100300" y="3804850"/>
            <a:chExt cx="444475" cy="483125"/>
          </a:xfrm>
        </p:grpSpPr>
        <p:sp>
          <p:nvSpPr>
            <p:cNvPr id="9208" name="Google Shape;9208;p81"/>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9" name="Google Shape;9209;p81"/>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10" name="Google Shape;9210;p81"/>
          <p:cNvGrpSpPr/>
          <p:nvPr/>
        </p:nvGrpSpPr>
        <p:grpSpPr>
          <a:xfrm>
            <a:off x="6333463" y="3126102"/>
            <a:ext cx="294261" cy="340168"/>
            <a:chOff x="2708700" y="3804850"/>
            <a:chExt cx="417925" cy="483125"/>
          </a:xfrm>
        </p:grpSpPr>
        <p:sp>
          <p:nvSpPr>
            <p:cNvPr id="9211" name="Google Shape;9211;p81"/>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2" name="Google Shape;9212;p81"/>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3" name="Google Shape;9213;p81"/>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4" name="Google Shape;9214;p81"/>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15" name="Google Shape;9215;p81"/>
          <p:cNvSpPr/>
          <p:nvPr/>
        </p:nvSpPr>
        <p:spPr>
          <a:xfrm>
            <a:off x="6728094" y="3166169"/>
            <a:ext cx="340168" cy="259074"/>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6" name="Google Shape;9216;p81"/>
          <p:cNvSpPr/>
          <p:nvPr/>
        </p:nvSpPr>
        <p:spPr>
          <a:xfrm>
            <a:off x="7154806" y="3125620"/>
            <a:ext cx="313870" cy="340186"/>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217" name="Google Shape;9217;p81"/>
          <p:cNvGrpSpPr/>
          <p:nvPr/>
        </p:nvGrpSpPr>
        <p:grpSpPr>
          <a:xfrm>
            <a:off x="7570338" y="3127378"/>
            <a:ext cx="331033" cy="337616"/>
            <a:chOff x="4467450" y="3808475"/>
            <a:chExt cx="470150" cy="479500"/>
          </a:xfrm>
        </p:grpSpPr>
        <p:sp>
          <p:nvSpPr>
            <p:cNvPr id="9218" name="Google Shape;9218;p81"/>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9" name="Google Shape;9219;p81"/>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0" name="Google Shape;9220;p81"/>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1" name="Google Shape;9221;p81"/>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2" name="Google Shape;9222;p81"/>
          <p:cNvGrpSpPr/>
          <p:nvPr/>
        </p:nvGrpSpPr>
        <p:grpSpPr>
          <a:xfrm>
            <a:off x="7990685" y="3126102"/>
            <a:ext cx="340186" cy="340168"/>
            <a:chOff x="5053900" y="3804850"/>
            <a:chExt cx="483150" cy="483125"/>
          </a:xfrm>
        </p:grpSpPr>
        <p:sp>
          <p:nvSpPr>
            <p:cNvPr id="9223" name="Google Shape;9223;p81"/>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4" name="Google Shape;9224;p81"/>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5" name="Google Shape;9225;p81"/>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6" name="Google Shape;9226;p81"/>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7" name="Google Shape;9227;p81"/>
          <p:cNvGrpSpPr/>
          <p:nvPr/>
        </p:nvGrpSpPr>
        <p:grpSpPr>
          <a:xfrm>
            <a:off x="7306081" y="3956021"/>
            <a:ext cx="340168" cy="340168"/>
            <a:chOff x="5648375" y="3804850"/>
            <a:chExt cx="483125" cy="483125"/>
          </a:xfrm>
        </p:grpSpPr>
        <p:sp>
          <p:nvSpPr>
            <p:cNvPr id="9228" name="Google Shape;9228;p81"/>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9" name="Google Shape;9229;p81"/>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0" name="Google Shape;9230;p81"/>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1" name="Google Shape;9231;p81"/>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32" name="Google Shape;9232;p81"/>
          <p:cNvGrpSpPr/>
          <p:nvPr/>
        </p:nvGrpSpPr>
        <p:grpSpPr>
          <a:xfrm>
            <a:off x="5596036" y="3968278"/>
            <a:ext cx="280923" cy="315449"/>
            <a:chOff x="6276025" y="3812400"/>
            <a:chExt cx="416800" cy="468025"/>
          </a:xfrm>
        </p:grpSpPr>
        <p:sp>
          <p:nvSpPr>
            <p:cNvPr id="9233" name="Google Shape;9233;p81"/>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4" name="Google Shape;9234;p81"/>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5" name="Google Shape;9235;p81"/>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6" name="Google Shape;9236;p81"/>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37" name="Google Shape;9237;p81"/>
          <p:cNvGrpSpPr/>
          <p:nvPr/>
        </p:nvGrpSpPr>
        <p:grpSpPr>
          <a:xfrm>
            <a:off x="5055293" y="3545089"/>
            <a:ext cx="342615" cy="340186"/>
            <a:chOff x="890400" y="4399350"/>
            <a:chExt cx="486600" cy="483150"/>
          </a:xfrm>
        </p:grpSpPr>
        <p:sp>
          <p:nvSpPr>
            <p:cNvPr id="9238" name="Google Shape;9238;p81"/>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9" name="Google Shape;9239;p81"/>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0" name="Google Shape;9240;p81"/>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41" name="Google Shape;9241;p81"/>
          <p:cNvGrpSpPr/>
          <p:nvPr/>
        </p:nvGrpSpPr>
        <p:grpSpPr>
          <a:xfrm>
            <a:off x="5489588" y="3560368"/>
            <a:ext cx="340168" cy="309628"/>
            <a:chOff x="1487200" y="4421025"/>
            <a:chExt cx="483125" cy="439750"/>
          </a:xfrm>
        </p:grpSpPr>
        <p:sp>
          <p:nvSpPr>
            <p:cNvPr id="9242" name="Google Shape;9242;p81"/>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3" name="Google Shape;9243;p81"/>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4" name="Google Shape;9244;p81"/>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5" name="Google Shape;9245;p81"/>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46" name="Google Shape;9246;p81"/>
          <p:cNvGrpSpPr/>
          <p:nvPr/>
        </p:nvGrpSpPr>
        <p:grpSpPr>
          <a:xfrm>
            <a:off x="5893867" y="3545107"/>
            <a:ext cx="344903" cy="340151"/>
            <a:chOff x="2079300" y="4399325"/>
            <a:chExt cx="489850" cy="483100"/>
          </a:xfrm>
        </p:grpSpPr>
        <p:sp>
          <p:nvSpPr>
            <p:cNvPr id="9247" name="Google Shape;9247;p81"/>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8" name="Google Shape;9248;p81"/>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49" name="Google Shape;9249;p81"/>
          <p:cNvSpPr/>
          <p:nvPr/>
        </p:nvSpPr>
        <p:spPr>
          <a:xfrm>
            <a:off x="6330757" y="3544569"/>
            <a:ext cx="299049" cy="340133"/>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250" name="Google Shape;9250;p81"/>
          <p:cNvGrpSpPr/>
          <p:nvPr/>
        </p:nvGrpSpPr>
        <p:grpSpPr>
          <a:xfrm>
            <a:off x="6760439" y="3545107"/>
            <a:ext cx="276236" cy="340151"/>
            <a:chOff x="3316000" y="4399325"/>
            <a:chExt cx="392325" cy="483100"/>
          </a:xfrm>
        </p:grpSpPr>
        <p:sp>
          <p:nvSpPr>
            <p:cNvPr id="9251" name="Google Shape;9251;p81"/>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2" name="Google Shape;9252;p81"/>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53" name="Google Shape;9253;p81"/>
          <p:cNvGrpSpPr/>
          <p:nvPr/>
        </p:nvGrpSpPr>
        <p:grpSpPr>
          <a:xfrm>
            <a:off x="7185179" y="3545089"/>
            <a:ext cx="254022" cy="340186"/>
            <a:chOff x="3926225" y="4399275"/>
            <a:chExt cx="360775" cy="483150"/>
          </a:xfrm>
        </p:grpSpPr>
        <p:sp>
          <p:nvSpPr>
            <p:cNvPr id="9254" name="Google Shape;9254;p81"/>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5" name="Google Shape;9255;p81"/>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56" name="Google Shape;9256;p81"/>
          <p:cNvSpPr/>
          <p:nvPr/>
        </p:nvSpPr>
        <p:spPr>
          <a:xfrm>
            <a:off x="7645633" y="3544578"/>
            <a:ext cx="179387" cy="340116"/>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257" name="Google Shape;9257;p81"/>
          <p:cNvGrpSpPr/>
          <p:nvPr/>
        </p:nvGrpSpPr>
        <p:grpSpPr>
          <a:xfrm>
            <a:off x="7990738" y="3545151"/>
            <a:ext cx="340080" cy="340063"/>
            <a:chOff x="5053975" y="4399375"/>
            <a:chExt cx="483000" cy="482975"/>
          </a:xfrm>
        </p:grpSpPr>
        <p:sp>
          <p:nvSpPr>
            <p:cNvPr id="9258" name="Google Shape;9258;p81"/>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9" name="Google Shape;9259;p81"/>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60" name="Google Shape;9260;p81"/>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61" name="Google Shape;9261;p81"/>
          <p:cNvGrpSpPr/>
          <p:nvPr/>
        </p:nvGrpSpPr>
        <p:grpSpPr>
          <a:xfrm>
            <a:off x="7750609" y="3956042"/>
            <a:ext cx="340168" cy="340168"/>
            <a:chOff x="5648375" y="4399300"/>
            <a:chExt cx="483125" cy="483125"/>
          </a:xfrm>
        </p:grpSpPr>
        <p:sp>
          <p:nvSpPr>
            <p:cNvPr id="9262" name="Google Shape;9262;p81"/>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63" name="Google Shape;9263;p81"/>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64" name="Google Shape;9264;p81"/>
          <p:cNvGrpSpPr/>
          <p:nvPr/>
        </p:nvGrpSpPr>
        <p:grpSpPr>
          <a:xfrm>
            <a:off x="5981331" y="3974637"/>
            <a:ext cx="330007" cy="302744"/>
            <a:chOff x="6239575" y="4416275"/>
            <a:chExt cx="489625" cy="449175"/>
          </a:xfrm>
        </p:grpSpPr>
        <p:sp>
          <p:nvSpPr>
            <p:cNvPr id="9265" name="Google Shape;9265;p81"/>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66" name="Google Shape;9266;p81"/>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67" name="Google Shape;9267;p81"/>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68" name="Google Shape;9268;p81"/>
          <p:cNvGrpSpPr/>
          <p:nvPr/>
        </p:nvGrpSpPr>
        <p:grpSpPr>
          <a:xfrm>
            <a:off x="3084610" y="3971815"/>
            <a:ext cx="308234" cy="308234"/>
            <a:chOff x="892750" y="4993750"/>
            <a:chExt cx="483125" cy="483125"/>
          </a:xfrm>
        </p:grpSpPr>
        <p:sp>
          <p:nvSpPr>
            <p:cNvPr id="9269" name="Google Shape;9269;p81"/>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70" name="Google Shape;9270;p81"/>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71" name="Google Shape;9271;p81"/>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72" name="Google Shape;9272;p81"/>
          <p:cNvGrpSpPr/>
          <p:nvPr/>
        </p:nvGrpSpPr>
        <p:grpSpPr>
          <a:xfrm>
            <a:off x="3497219" y="3971815"/>
            <a:ext cx="308234" cy="308234"/>
            <a:chOff x="1487200" y="4993750"/>
            <a:chExt cx="483125" cy="483125"/>
          </a:xfrm>
        </p:grpSpPr>
        <p:sp>
          <p:nvSpPr>
            <p:cNvPr id="9273" name="Google Shape;9273;p81"/>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74" name="Google Shape;9274;p81"/>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75" name="Google Shape;9275;p81"/>
          <p:cNvGrpSpPr/>
          <p:nvPr/>
        </p:nvGrpSpPr>
        <p:grpSpPr>
          <a:xfrm>
            <a:off x="3909829" y="3971815"/>
            <a:ext cx="308234" cy="308234"/>
            <a:chOff x="2081650" y="4993750"/>
            <a:chExt cx="483125" cy="483125"/>
          </a:xfrm>
        </p:grpSpPr>
        <p:sp>
          <p:nvSpPr>
            <p:cNvPr id="9276" name="Google Shape;9276;p81"/>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77" name="Google Shape;9277;p81"/>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78" name="Google Shape;9278;p81"/>
          <p:cNvGrpSpPr/>
          <p:nvPr/>
        </p:nvGrpSpPr>
        <p:grpSpPr>
          <a:xfrm>
            <a:off x="1491328" y="3979188"/>
            <a:ext cx="293982" cy="293982"/>
            <a:chOff x="2676100" y="4993750"/>
            <a:chExt cx="483125" cy="483125"/>
          </a:xfrm>
        </p:grpSpPr>
        <p:sp>
          <p:nvSpPr>
            <p:cNvPr id="9279" name="Google Shape;9279;p81"/>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80" name="Google Shape;9280;p81"/>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81" name="Google Shape;9281;p81"/>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82" name="Google Shape;9282;p81"/>
          <p:cNvGrpSpPr/>
          <p:nvPr/>
        </p:nvGrpSpPr>
        <p:grpSpPr>
          <a:xfrm>
            <a:off x="4322435" y="3971815"/>
            <a:ext cx="308234" cy="308234"/>
            <a:chOff x="3270550" y="4993750"/>
            <a:chExt cx="483125" cy="483125"/>
          </a:xfrm>
        </p:grpSpPr>
        <p:sp>
          <p:nvSpPr>
            <p:cNvPr id="9283" name="Google Shape;9283;p81"/>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84" name="Google Shape;9284;p81"/>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85" name="Google Shape;9285;p81"/>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86" name="Google Shape;9286;p81"/>
          <p:cNvSpPr/>
          <p:nvPr/>
        </p:nvSpPr>
        <p:spPr>
          <a:xfrm>
            <a:off x="1889555" y="3978931"/>
            <a:ext cx="293997" cy="294073"/>
          </a:xfrm>
          <a:custGeom>
            <a:rect b="b" l="l" r="r" t="t"/>
            <a:pathLst>
              <a:path extrusionOk="0" h="19331" w="19326">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287" name="Google Shape;9287;p81"/>
          <p:cNvGrpSpPr/>
          <p:nvPr/>
        </p:nvGrpSpPr>
        <p:grpSpPr>
          <a:xfrm>
            <a:off x="2288093" y="3979142"/>
            <a:ext cx="293997" cy="294073"/>
            <a:chOff x="4459450" y="4993700"/>
            <a:chExt cx="483150" cy="483275"/>
          </a:xfrm>
        </p:grpSpPr>
        <p:sp>
          <p:nvSpPr>
            <p:cNvPr id="9288" name="Google Shape;9288;p81"/>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89" name="Google Shape;9289;p81"/>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90" name="Google Shape;9290;p81"/>
          <p:cNvGrpSpPr/>
          <p:nvPr/>
        </p:nvGrpSpPr>
        <p:grpSpPr>
          <a:xfrm>
            <a:off x="2686471" y="3979142"/>
            <a:ext cx="293997" cy="294073"/>
            <a:chOff x="5053900" y="4993700"/>
            <a:chExt cx="483150" cy="483275"/>
          </a:xfrm>
        </p:grpSpPr>
        <p:sp>
          <p:nvSpPr>
            <p:cNvPr id="9291" name="Google Shape;9291;p81"/>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92" name="Google Shape;9292;p81"/>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96" name="Shape 9296"/>
        <p:cNvGrpSpPr/>
        <p:nvPr/>
      </p:nvGrpSpPr>
      <p:grpSpPr>
        <a:xfrm>
          <a:off x="0" y="0"/>
          <a:ext cx="0" cy="0"/>
          <a:chOff x="0" y="0"/>
          <a:chExt cx="0" cy="0"/>
        </a:xfrm>
      </p:grpSpPr>
      <p:sp>
        <p:nvSpPr>
          <p:cNvPr id="9297" name="Google Shape;9297;p82"/>
          <p:cNvSpPr/>
          <p:nvPr/>
        </p:nvSpPr>
        <p:spPr>
          <a:xfrm>
            <a:off x="844100" y="1534006"/>
            <a:ext cx="323667" cy="373560"/>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2"/>
          <p:cNvSpPr/>
          <p:nvPr/>
        </p:nvSpPr>
        <p:spPr>
          <a:xfrm>
            <a:off x="844104" y="1998611"/>
            <a:ext cx="383008" cy="338738"/>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2"/>
          <p:cNvSpPr/>
          <p:nvPr/>
        </p:nvSpPr>
        <p:spPr>
          <a:xfrm>
            <a:off x="852434" y="2428395"/>
            <a:ext cx="366348" cy="373412"/>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0" name="Google Shape;9300;p82"/>
          <p:cNvGrpSpPr/>
          <p:nvPr/>
        </p:nvGrpSpPr>
        <p:grpSpPr>
          <a:xfrm>
            <a:off x="2987728" y="1561903"/>
            <a:ext cx="371882" cy="373766"/>
            <a:chOff x="-41270450" y="1973375"/>
            <a:chExt cx="315850" cy="317450"/>
          </a:xfrm>
        </p:grpSpPr>
        <p:sp>
          <p:nvSpPr>
            <p:cNvPr id="9301" name="Google Shape;9301;p82"/>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2"/>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2"/>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2"/>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82"/>
          <p:cNvGrpSpPr/>
          <p:nvPr/>
        </p:nvGrpSpPr>
        <p:grpSpPr>
          <a:xfrm>
            <a:off x="3005407" y="2008859"/>
            <a:ext cx="395871" cy="372088"/>
            <a:chOff x="-41291625" y="2339025"/>
            <a:chExt cx="336225" cy="316025"/>
          </a:xfrm>
        </p:grpSpPr>
        <p:sp>
          <p:nvSpPr>
            <p:cNvPr id="9306" name="Google Shape;9306;p82"/>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2"/>
            <p:cNvSpPr/>
            <p:nvPr/>
          </p:nvSpPr>
          <p:spPr>
            <a:xfrm>
              <a:off x="-41234225" y="26208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8" name="Google Shape;9308;p82"/>
          <p:cNvSpPr/>
          <p:nvPr/>
        </p:nvSpPr>
        <p:spPr>
          <a:xfrm>
            <a:off x="2982027" y="2195874"/>
            <a:ext cx="0" cy="29"/>
          </a:xfrm>
          <a:custGeom>
            <a:rect b="b" l="l" r="r" t="t"/>
            <a:pathLst>
              <a:path extrusionOk="0" h="1" w="0">
                <a:moveTo>
                  <a:pt x="0"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2"/>
          <p:cNvSpPr/>
          <p:nvPr/>
        </p:nvSpPr>
        <p:spPr>
          <a:xfrm>
            <a:off x="3016426" y="2441147"/>
            <a:ext cx="376503" cy="373442"/>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2"/>
          <p:cNvSpPr/>
          <p:nvPr/>
        </p:nvSpPr>
        <p:spPr>
          <a:xfrm>
            <a:off x="1807487" y="2877846"/>
            <a:ext cx="231859" cy="372824"/>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2"/>
          <p:cNvSpPr/>
          <p:nvPr/>
        </p:nvSpPr>
        <p:spPr>
          <a:xfrm>
            <a:off x="1759274" y="3307876"/>
            <a:ext cx="328289" cy="374914"/>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2"/>
          <p:cNvSpPr/>
          <p:nvPr/>
        </p:nvSpPr>
        <p:spPr>
          <a:xfrm>
            <a:off x="1735189" y="3801910"/>
            <a:ext cx="372824" cy="374060"/>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2"/>
          <p:cNvSpPr/>
          <p:nvPr/>
        </p:nvSpPr>
        <p:spPr>
          <a:xfrm>
            <a:off x="3953247" y="2878081"/>
            <a:ext cx="374678" cy="372353"/>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4" name="Google Shape;9314;p82"/>
          <p:cNvGrpSpPr/>
          <p:nvPr/>
        </p:nvGrpSpPr>
        <p:grpSpPr>
          <a:xfrm>
            <a:off x="1229534" y="1533910"/>
            <a:ext cx="396931" cy="373147"/>
            <a:chOff x="-42804750" y="1949600"/>
            <a:chExt cx="337125" cy="316925"/>
          </a:xfrm>
        </p:grpSpPr>
        <p:sp>
          <p:nvSpPr>
            <p:cNvPr id="9315" name="Google Shape;9315;p82"/>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2"/>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2"/>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82"/>
          <p:cNvGrpSpPr/>
          <p:nvPr/>
        </p:nvGrpSpPr>
        <p:grpSpPr>
          <a:xfrm>
            <a:off x="1292211" y="1986607"/>
            <a:ext cx="335706" cy="364258"/>
            <a:chOff x="-42778750" y="2320125"/>
            <a:chExt cx="285125" cy="309375"/>
          </a:xfrm>
        </p:grpSpPr>
        <p:sp>
          <p:nvSpPr>
            <p:cNvPr id="9319" name="Google Shape;9319;p82"/>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2"/>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82"/>
          <p:cNvGrpSpPr/>
          <p:nvPr/>
        </p:nvGrpSpPr>
        <p:grpSpPr>
          <a:xfrm>
            <a:off x="1269879" y="2433612"/>
            <a:ext cx="375591" cy="374678"/>
            <a:chOff x="-42796875" y="2680675"/>
            <a:chExt cx="319000" cy="318225"/>
          </a:xfrm>
        </p:grpSpPr>
        <p:sp>
          <p:nvSpPr>
            <p:cNvPr id="9322" name="Google Shape;9322;p82"/>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2"/>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2"/>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2"/>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2"/>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7" name="Google Shape;9327;p82"/>
          <p:cNvSpPr/>
          <p:nvPr/>
        </p:nvSpPr>
        <p:spPr>
          <a:xfrm>
            <a:off x="3439644" y="1559525"/>
            <a:ext cx="375591" cy="373030"/>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2"/>
          <p:cNvSpPr/>
          <p:nvPr/>
        </p:nvSpPr>
        <p:spPr>
          <a:xfrm>
            <a:off x="3459773" y="2040992"/>
            <a:ext cx="380241" cy="31810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2"/>
          <p:cNvSpPr/>
          <p:nvPr/>
        </p:nvSpPr>
        <p:spPr>
          <a:xfrm>
            <a:off x="3469303" y="2441147"/>
            <a:ext cx="375620" cy="372441"/>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2"/>
          <p:cNvSpPr/>
          <p:nvPr/>
        </p:nvSpPr>
        <p:spPr>
          <a:xfrm>
            <a:off x="2230466" y="2877846"/>
            <a:ext cx="268977" cy="37096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2"/>
          <p:cNvSpPr/>
          <p:nvPr/>
        </p:nvSpPr>
        <p:spPr>
          <a:xfrm>
            <a:off x="2117481" y="3661407"/>
            <a:ext cx="29" cy="29"/>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2" name="Google Shape;9332;p82"/>
          <p:cNvGrpSpPr/>
          <p:nvPr/>
        </p:nvGrpSpPr>
        <p:grpSpPr>
          <a:xfrm>
            <a:off x="2168150" y="3311887"/>
            <a:ext cx="390426" cy="369586"/>
            <a:chOff x="-39055650" y="2315975"/>
            <a:chExt cx="331600" cy="313900"/>
          </a:xfrm>
        </p:grpSpPr>
        <p:sp>
          <p:nvSpPr>
            <p:cNvPr id="9333" name="Google Shape;9333;p82"/>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2"/>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5" name="Google Shape;9335;p82"/>
          <p:cNvSpPr/>
          <p:nvPr/>
        </p:nvSpPr>
        <p:spPr>
          <a:xfrm>
            <a:off x="2174857" y="3829888"/>
            <a:ext cx="374649" cy="318104"/>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2"/>
          <p:cNvSpPr/>
          <p:nvPr/>
        </p:nvSpPr>
        <p:spPr>
          <a:xfrm>
            <a:off x="3995440" y="3297221"/>
            <a:ext cx="290288" cy="375355"/>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7" name="Google Shape;9337;p82"/>
          <p:cNvGrpSpPr/>
          <p:nvPr/>
        </p:nvGrpSpPr>
        <p:grpSpPr>
          <a:xfrm>
            <a:off x="1659816" y="1534087"/>
            <a:ext cx="380241" cy="371793"/>
            <a:chOff x="-42430625" y="1949750"/>
            <a:chExt cx="322950" cy="315775"/>
          </a:xfrm>
        </p:grpSpPr>
        <p:sp>
          <p:nvSpPr>
            <p:cNvPr id="9338" name="Google Shape;9338;p82"/>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2"/>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2"/>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2"/>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2" name="Google Shape;9342;p82"/>
          <p:cNvSpPr/>
          <p:nvPr/>
        </p:nvSpPr>
        <p:spPr>
          <a:xfrm>
            <a:off x="1719036" y="1981654"/>
            <a:ext cx="324609" cy="372824"/>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2"/>
          <p:cNvSpPr/>
          <p:nvPr/>
        </p:nvSpPr>
        <p:spPr>
          <a:xfrm>
            <a:off x="1696509" y="2414097"/>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2"/>
          <p:cNvSpPr/>
          <p:nvPr/>
        </p:nvSpPr>
        <p:spPr>
          <a:xfrm>
            <a:off x="3917021" y="1568326"/>
            <a:ext cx="373766" cy="340357"/>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2"/>
          <p:cNvSpPr/>
          <p:nvPr/>
        </p:nvSpPr>
        <p:spPr>
          <a:xfrm>
            <a:off x="3936416" y="2007614"/>
            <a:ext cx="379329" cy="373766"/>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2"/>
          <p:cNvSpPr/>
          <p:nvPr/>
        </p:nvSpPr>
        <p:spPr>
          <a:xfrm>
            <a:off x="3906859" y="2439940"/>
            <a:ext cx="373766" cy="373736"/>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2"/>
          <p:cNvSpPr/>
          <p:nvPr/>
        </p:nvSpPr>
        <p:spPr>
          <a:xfrm>
            <a:off x="2616350" y="2874814"/>
            <a:ext cx="374678" cy="375620"/>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8" name="Google Shape;9348;p82"/>
          <p:cNvGrpSpPr/>
          <p:nvPr/>
        </p:nvGrpSpPr>
        <p:grpSpPr>
          <a:xfrm>
            <a:off x="2623344" y="3310032"/>
            <a:ext cx="372824" cy="372058"/>
            <a:chOff x="-38686275" y="2314400"/>
            <a:chExt cx="316650" cy="316000"/>
          </a:xfrm>
        </p:grpSpPr>
        <p:sp>
          <p:nvSpPr>
            <p:cNvPr id="9349" name="Google Shape;9349;p82"/>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2"/>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82"/>
          <p:cNvGrpSpPr/>
          <p:nvPr/>
        </p:nvGrpSpPr>
        <p:grpSpPr>
          <a:xfrm>
            <a:off x="2621946" y="3802072"/>
            <a:ext cx="375620" cy="373736"/>
            <a:chOff x="-38686275" y="2682250"/>
            <a:chExt cx="319025" cy="317425"/>
          </a:xfrm>
        </p:grpSpPr>
        <p:sp>
          <p:nvSpPr>
            <p:cNvPr id="9352" name="Google Shape;9352;p82"/>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2"/>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82"/>
          <p:cNvGrpSpPr/>
          <p:nvPr/>
        </p:nvGrpSpPr>
        <p:grpSpPr>
          <a:xfrm>
            <a:off x="3940328" y="3800615"/>
            <a:ext cx="391368" cy="376650"/>
            <a:chOff x="-37534750" y="2668075"/>
            <a:chExt cx="332400" cy="319900"/>
          </a:xfrm>
        </p:grpSpPr>
        <p:sp>
          <p:nvSpPr>
            <p:cNvPr id="9355" name="Google Shape;9355;p82"/>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2"/>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7" name="Google Shape;9357;p82"/>
          <p:cNvSpPr/>
          <p:nvPr/>
        </p:nvSpPr>
        <p:spPr>
          <a:xfrm>
            <a:off x="2106751" y="1533329"/>
            <a:ext cx="375591" cy="372588"/>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8" name="Google Shape;9358;p82"/>
          <p:cNvGrpSpPr/>
          <p:nvPr/>
        </p:nvGrpSpPr>
        <p:grpSpPr>
          <a:xfrm>
            <a:off x="2131694" y="1981750"/>
            <a:ext cx="375591" cy="374060"/>
            <a:chOff x="-42062025" y="2316000"/>
            <a:chExt cx="319000" cy="317700"/>
          </a:xfrm>
        </p:grpSpPr>
        <p:sp>
          <p:nvSpPr>
            <p:cNvPr id="9359" name="Google Shape;9359;p82"/>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2"/>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1" name="Google Shape;9361;p82"/>
          <p:cNvSpPr/>
          <p:nvPr/>
        </p:nvSpPr>
        <p:spPr>
          <a:xfrm>
            <a:off x="2135027" y="2413185"/>
            <a:ext cx="378387" cy="375296"/>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2" name="Google Shape;9362;p82"/>
          <p:cNvGrpSpPr/>
          <p:nvPr/>
        </p:nvGrpSpPr>
        <p:grpSpPr>
          <a:xfrm>
            <a:off x="876569" y="2892853"/>
            <a:ext cx="330143" cy="368173"/>
            <a:chOff x="-40150450" y="1977325"/>
            <a:chExt cx="280400" cy="312700"/>
          </a:xfrm>
        </p:grpSpPr>
        <p:sp>
          <p:nvSpPr>
            <p:cNvPr id="9363" name="Google Shape;9363;p82"/>
            <p:cNvSpPr/>
            <p:nvPr/>
          </p:nvSpPr>
          <p:spPr>
            <a:xfrm>
              <a:off x="-40052800" y="204112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2"/>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2"/>
            <p:cNvSpPr/>
            <p:nvPr/>
          </p:nvSpPr>
          <p:spPr>
            <a:xfrm>
              <a:off x="-39925200" y="210807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2"/>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82"/>
          <p:cNvGrpSpPr/>
          <p:nvPr/>
        </p:nvGrpSpPr>
        <p:grpSpPr>
          <a:xfrm>
            <a:off x="870534" y="3352072"/>
            <a:ext cx="342211" cy="372824"/>
            <a:chOff x="-40160700" y="2339625"/>
            <a:chExt cx="290650" cy="316650"/>
          </a:xfrm>
        </p:grpSpPr>
        <p:sp>
          <p:nvSpPr>
            <p:cNvPr id="9368" name="Google Shape;9368;p82"/>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2"/>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2"/>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2"/>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82"/>
          <p:cNvGrpSpPr/>
          <p:nvPr/>
        </p:nvGrpSpPr>
        <p:grpSpPr>
          <a:xfrm>
            <a:off x="852359" y="3802529"/>
            <a:ext cx="375591" cy="372824"/>
            <a:chOff x="-40171725" y="2705875"/>
            <a:chExt cx="319000" cy="316650"/>
          </a:xfrm>
        </p:grpSpPr>
        <p:sp>
          <p:nvSpPr>
            <p:cNvPr id="9373" name="Google Shape;9373;p82"/>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2"/>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82"/>
          <p:cNvGrpSpPr/>
          <p:nvPr/>
        </p:nvGrpSpPr>
        <p:grpSpPr>
          <a:xfrm>
            <a:off x="3109957" y="2876984"/>
            <a:ext cx="272686" cy="373766"/>
            <a:chOff x="-38275925" y="1946600"/>
            <a:chExt cx="231600" cy="317450"/>
          </a:xfrm>
        </p:grpSpPr>
        <p:sp>
          <p:nvSpPr>
            <p:cNvPr id="9376" name="Google Shape;9376;p82"/>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2"/>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8" name="Google Shape;9378;p82"/>
          <p:cNvSpPr/>
          <p:nvPr/>
        </p:nvSpPr>
        <p:spPr>
          <a:xfrm>
            <a:off x="3057873" y="3308700"/>
            <a:ext cx="374678" cy="374089"/>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2"/>
          <p:cNvSpPr/>
          <p:nvPr/>
        </p:nvSpPr>
        <p:spPr>
          <a:xfrm>
            <a:off x="3137950" y="3801601"/>
            <a:ext cx="219821" cy="374678"/>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0" name="Google Shape;9380;p82"/>
          <p:cNvGrpSpPr/>
          <p:nvPr/>
        </p:nvGrpSpPr>
        <p:grpSpPr>
          <a:xfrm>
            <a:off x="2173841" y="4274426"/>
            <a:ext cx="382096" cy="371911"/>
            <a:chOff x="-37190575" y="1951325"/>
            <a:chExt cx="324525" cy="315875"/>
          </a:xfrm>
        </p:grpSpPr>
        <p:sp>
          <p:nvSpPr>
            <p:cNvPr id="9381" name="Google Shape;9381;p82"/>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2"/>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2"/>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2"/>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2"/>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6" name="Google Shape;9386;p82"/>
          <p:cNvSpPr/>
          <p:nvPr/>
        </p:nvSpPr>
        <p:spPr>
          <a:xfrm>
            <a:off x="2541596" y="1531475"/>
            <a:ext cx="378387" cy="373736"/>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7" name="Google Shape;9387;p82"/>
          <p:cNvGrpSpPr/>
          <p:nvPr/>
        </p:nvGrpSpPr>
        <p:grpSpPr>
          <a:xfrm>
            <a:off x="2574144" y="2060577"/>
            <a:ext cx="373736" cy="293055"/>
            <a:chOff x="-41694200" y="2382950"/>
            <a:chExt cx="317425" cy="248900"/>
          </a:xfrm>
        </p:grpSpPr>
        <p:sp>
          <p:nvSpPr>
            <p:cNvPr id="9388" name="Google Shape;9388;p82"/>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2"/>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82"/>
          <p:cNvGrpSpPr/>
          <p:nvPr/>
        </p:nvGrpSpPr>
        <p:grpSpPr>
          <a:xfrm>
            <a:off x="2570967" y="2413885"/>
            <a:ext cx="375591" cy="373766"/>
            <a:chOff x="-41695775" y="2683025"/>
            <a:chExt cx="319000" cy="317450"/>
          </a:xfrm>
        </p:grpSpPr>
        <p:sp>
          <p:nvSpPr>
            <p:cNvPr id="9391" name="Google Shape;9391;p82"/>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2"/>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2"/>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82"/>
          <p:cNvGrpSpPr/>
          <p:nvPr/>
        </p:nvGrpSpPr>
        <p:grpSpPr>
          <a:xfrm>
            <a:off x="1313266" y="2906655"/>
            <a:ext cx="342211" cy="375620"/>
            <a:chOff x="-39792875" y="1971800"/>
            <a:chExt cx="290650" cy="319025"/>
          </a:xfrm>
        </p:grpSpPr>
        <p:sp>
          <p:nvSpPr>
            <p:cNvPr id="9395" name="Google Shape;9395;p82"/>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2"/>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82"/>
          <p:cNvGrpSpPr/>
          <p:nvPr/>
        </p:nvGrpSpPr>
        <p:grpSpPr>
          <a:xfrm>
            <a:off x="1322068" y="3337731"/>
            <a:ext cx="324609" cy="374825"/>
            <a:chOff x="-39783425" y="2337925"/>
            <a:chExt cx="275700" cy="318350"/>
          </a:xfrm>
        </p:grpSpPr>
        <p:sp>
          <p:nvSpPr>
            <p:cNvPr id="9398" name="Google Shape;9398;p82"/>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2"/>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0" name="Google Shape;9400;p82"/>
          <p:cNvSpPr/>
          <p:nvPr/>
        </p:nvSpPr>
        <p:spPr>
          <a:xfrm>
            <a:off x="1296433" y="3802308"/>
            <a:ext cx="371911" cy="373265"/>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1" name="Google Shape;9401;p82"/>
          <p:cNvGrpSpPr/>
          <p:nvPr/>
        </p:nvGrpSpPr>
        <p:grpSpPr>
          <a:xfrm>
            <a:off x="3490328" y="2878839"/>
            <a:ext cx="383950" cy="372618"/>
            <a:chOff x="-37956150" y="1948175"/>
            <a:chExt cx="326100" cy="316475"/>
          </a:xfrm>
        </p:grpSpPr>
        <p:sp>
          <p:nvSpPr>
            <p:cNvPr id="9402" name="Google Shape;9402;p82"/>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2"/>
            <p:cNvSpPr/>
            <p:nvPr/>
          </p:nvSpPr>
          <p:spPr>
            <a:xfrm>
              <a:off x="-37729300" y="20545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2"/>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82"/>
          <p:cNvGrpSpPr/>
          <p:nvPr/>
        </p:nvGrpSpPr>
        <p:grpSpPr>
          <a:xfrm>
            <a:off x="3497847" y="3386092"/>
            <a:ext cx="375620" cy="243015"/>
            <a:chOff x="-37953000" y="2379000"/>
            <a:chExt cx="319025" cy="206400"/>
          </a:xfrm>
        </p:grpSpPr>
        <p:sp>
          <p:nvSpPr>
            <p:cNvPr id="9406" name="Google Shape;9406;p82"/>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2"/>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2"/>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2"/>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2"/>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1" name="Google Shape;9411;p82"/>
          <p:cNvSpPr/>
          <p:nvPr/>
        </p:nvSpPr>
        <p:spPr>
          <a:xfrm>
            <a:off x="3490950" y="3801601"/>
            <a:ext cx="385805" cy="374678"/>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2"/>
          <p:cNvSpPr/>
          <p:nvPr/>
        </p:nvSpPr>
        <p:spPr>
          <a:xfrm>
            <a:off x="2669201" y="4273482"/>
            <a:ext cx="268977" cy="373766"/>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2"/>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414" name="Google Shape;9414;p82"/>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9415" name="Google Shape;9415;p82"/>
          <p:cNvSpPr/>
          <p:nvPr/>
        </p:nvSpPr>
        <p:spPr>
          <a:xfrm>
            <a:off x="4866545" y="1581240"/>
            <a:ext cx="353180" cy="31458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6" name="Google Shape;9416;p82"/>
          <p:cNvGrpSpPr/>
          <p:nvPr/>
        </p:nvGrpSpPr>
        <p:grpSpPr>
          <a:xfrm>
            <a:off x="4865594" y="2008353"/>
            <a:ext cx="354107" cy="355063"/>
            <a:chOff x="-28467625" y="2331750"/>
            <a:chExt cx="296150" cy="296950"/>
          </a:xfrm>
        </p:grpSpPr>
        <p:sp>
          <p:nvSpPr>
            <p:cNvPr id="9417" name="Google Shape;9417;p82"/>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2"/>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82"/>
          <p:cNvGrpSpPr/>
          <p:nvPr/>
        </p:nvGrpSpPr>
        <p:grpSpPr>
          <a:xfrm>
            <a:off x="4879719" y="2451434"/>
            <a:ext cx="325858" cy="351327"/>
            <a:chOff x="-28461325" y="2701925"/>
            <a:chExt cx="272525" cy="293825"/>
          </a:xfrm>
        </p:grpSpPr>
        <p:sp>
          <p:nvSpPr>
            <p:cNvPr id="9420" name="Google Shape;9420;p82"/>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2"/>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2"/>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3" name="Google Shape;9423;p82"/>
          <p:cNvGrpSpPr/>
          <p:nvPr/>
        </p:nvGrpSpPr>
        <p:grpSpPr>
          <a:xfrm>
            <a:off x="7103910" y="1625071"/>
            <a:ext cx="354107" cy="226974"/>
            <a:chOff x="-26585200" y="2025375"/>
            <a:chExt cx="296150" cy="189825"/>
          </a:xfrm>
        </p:grpSpPr>
        <p:sp>
          <p:nvSpPr>
            <p:cNvPr id="9424" name="Google Shape;9424;p82"/>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2"/>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2"/>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2"/>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2"/>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9" name="Google Shape;9429;p82"/>
          <p:cNvGrpSpPr/>
          <p:nvPr/>
        </p:nvGrpSpPr>
        <p:grpSpPr>
          <a:xfrm>
            <a:off x="7104373" y="2009294"/>
            <a:ext cx="353180" cy="353180"/>
            <a:chOff x="-26584425" y="2340425"/>
            <a:chExt cx="295375" cy="295375"/>
          </a:xfrm>
        </p:grpSpPr>
        <p:sp>
          <p:nvSpPr>
            <p:cNvPr id="9430" name="Google Shape;9430;p82"/>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2"/>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2"/>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2"/>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2"/>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5" name="Google Shape;9435;p82"/>
          <p:cNvGrpSpPr/>
          <p:nvPr/>
        </p:nvGrpSpPr>
        <p:grpSpPr>
          <a:xfrm>
            <a:off x="7099202" y="2450388"/>
            <a:ext cx="363523" cy="353419"/>
            <a:chOff x="-26585200" y="2710400"/>
            <a:chExt cx="304025" cy="295575"/>
          </a:xfrm>
        </p:grpSpPr>
        <p:sp>
          <p:nvSpPr>
            <p:cNvPr id="9436" name="Google Shape;9436;p82"/>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2"/>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2"/>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2"/>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2"/>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2"/>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2"/>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2"/>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2"/>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2"/>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2"/>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2"/>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82"/>
          <p:cNvGrpSpPr/>
          <p:nvPr/>
        </p:nvGrpSpPr>
        <p:grpSpPr>
          <a:xfrm>
            <a:off x="5754337" y="2891866"/>
            <a:ext cx="354136" cy="353210"/>
            <a:chOff x="-24709875" y="1970225"/>
            <a:chExt cx="296175" cy="295400"/>
          </a:xfrm>
        </p:grpSpPr>
        <p:sp>
          <p:nvSpPr>
            <p:cNvPr id="9449" name="Google Shape;9449;p82"/>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2"/>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82"/>
          <p:cNvGrpSpPr/>
          <p:nvPr/>
        </p:nvGrpSpPr>
        <p:grpSpPr>
          <a:xfrm>
            <a:off x="5786352" y="3338744"/>
            <a:ext cx="290107" cy="354107"/>
            <a:chOff x="-24683100" y="2340425"/>
            <a:chExt cx="242625" cy="296150"/>
          </a:xfrm>
        </p:grpSpPr>
        <p:sp>
          <p:nvSpPr>
            <p:cNvPr id="9452" name="Google Shape;9452;p82"/>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2"/>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2"/>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2"/>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6" name="Google Shape;9456;p82"/>
          <p:cNvSpPr/>
          <p:nvPr/>
        </p:nvSpPr>
        <p:spPr>
          <a:xfrm>
            <a:off x="5786789" y="3779910"/>
            <a:ext cx="290077" cy="354136"/>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7" name="Google Shape;9457;p82"/>
          <p:cNvGrpSpPr/>
          <p:nvPr/>
        </p:nvGrpSpPr>
        <p:grpSpPr>
          <a:xfrm>
            <a:off x="7992594" y="2891866"/>
            <a:ext cx="360713" cy="353210"/>
            <a:chOff x="-22881800" y="1971800"/>
            <a:chExt cx="301675" cy="295400"/>
          </a:xfrm>
        </p:grpSpPr>
        <p:sp>
          <p:nvSpPr>
            <p:cNvPr id="9458" name="Google Shape;9458;p82"/>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2"/>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2"/>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2"/>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2"/>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2"/>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4" name="Google Shape;9464;p82"/>
          <p:cNvSpPr/>
          <p:nvPr/>
        </p:nvSpPr>
        <p:spPr>
          <a:xfrm>
            <a:off x="5326091" y="1561466"/>
            <a:ext cx="314589" cy="354136"/>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2"/>
          <p:cNvSpPr/>
          <p:nvPr/>
        </p:nvSpPr>
        <p:spPr>
          <a:xfrm>
            <a:off x="5304434" y="2008907"/>
            <a:ext cx="357903" cy="353897"/>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6" name="Google Shape;9466;p82"/>
          <p:cNvGrpSpPr/>
          <p:nvPr/>
        </p:nvGrpSpPr>
        <p:grpSpPr>
          <a:xfrm>
            <a:off x="5368939" y="2450029"/>
            <a:ext cx="227930" cy="354136"/>
            <a:chOff x="-28043900" y="2701925"/>
            <a:chExt cx="190625" cy="296175"/>
          </a:xfrm>
        </p:grpSpPr>
        <p:sp>
          <p:nvSpPr>
            <p:cNvPr id="9467" name="Google Shape;9467;p82"/>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2"/>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2"/>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2"/>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2"/>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82"/>
          <p:cNvGrpSpPr/>
          <p:nvPr/>
        </p:nvGrpSpPr>
        <p:grpSpPr>
          <a:xfrm>
            <a:off x="7541805" y="1561968"/>
            <a:ext cx="354136" cy="353180"/>
            <a:chOff x="-26215025" y="1971025"/>
            <a:chExt cx="296175" cy="295375"/>
          </a:xfrm>
        </p:grpSpPr>
        <p:sp>
          <p:nvSpPr>
            <p:cNvPr id="9473" name="Google Shape;9473;p82"/>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2"/>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2"/>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2"/>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2"/>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2"/>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2"/>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2"/>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82"/>
          <p:cNvGrpSpPr/>
          <p:nvPr/>
        </p:nvGrpSpPr>
        <p:grpSpPr>
          <a:xfrm>
            <a:off x="7541327" y="2009758"/>
            <a:ext cx="355093" cy="352253"/>
            <a:chOff x="-26215825" y="2341200"/>
            <a:chExt cx="296975" cy="294600"/>
          </a:xfrm>
        </p:grpSpPr>
        <p:sp>
          <p:nvSpPr>
            <p:cNvPr id="9482" name="Google Shape;9482;p82"/>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2"/>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2"/>
          <p:cNvGrpSpPr/>
          <p:nvPr/>
        </p:nvGrpSpPr>
        <p:grpSpPr>
          <a:xfrm>
            <a:off x="7573357" y="2450508"/>
            <a:ext cx="291033" cy="353180"/>
            <a:chOff x="-26179575" y="2710600"/>
            <a:chExt cx="243400" cy="295375"/>
          </a:xfrm>
        </p:grpSpPr>
        <p:sp>
          <p:nvSpPr>
            <p:cNvPr id="9485" name="Google Shape;9485;p82"/>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2"/>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2"/>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82"/>
          <p:cNvGrpSpPr/>
          <p:nvPr/>
        </p:nvGrpSpPr>
        <p:grpSpPr>
          <a:xfrm>
            <a:off x="6212417" y="2891881"/>
            <a:ext cx="337187" cy="353180"/>
            <a:chOff x="-24328675" y="1971025"/>
            <a:chExt cx="282000" cy="295375"/>
          </a:xfrm>
        </p:grpSpPr>
        <p:sp>
          <p:nvSpPr>
            <p:cNvPr id="9489" name="Google Shape;9489;p82"/>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2"/>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1" name="Google Shape;9491;p82"/>
          <p:cNvGrpSpPr/>
          <p:nvPr/>
        </p:nvGrpSpPr>
        <p:grpSpPr>
          <a:xfrm>
            <a:off x="6214778" y="3339207"/>
            <a:ext cx="332464" cy="353180"/>
            <a:chOff x="-24330250" y="2340425"/>
            <a:chExt cx="278050" cy="295375"/>
          </a:xfrm>
        </p:grpSpPr>
        <p:sp>
          <p:nvSpPr>
            <p:cNvPr id="9492" name="Google Shape;9492;p82"/>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2"/>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2"/>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2"/>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2"/>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2"/>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2"/>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82"/>
          <p:cNvGrpSpPr/>
          <p:nvPr/>
        </p:nvGrpSpPr>
        <p:grpSpPr>
          <a:xfrm>
            <a:off x="6204420" y="3780420"/>
            <a:ext cx="353180" cy="353180"/>
            <a:chOff x="-24338900" y="2710600"/>
            <a:chExt cx="295375" cy="295375"/>
          </a:xfrm>
        </p:grpSpPr>
        <p:sp>
          <p:nvSpPr>
            <p:cNvPr id="9500" name="Google Shape;9500;p82"/>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2"/>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82"/>
          <p:cNvGrpSpPr/>
          <p:nvPr/>
        </p:nvGrpSpPr>
        <p:grpSpPr>
          <a:xfrm>
            <a:off x="7995419" y="3339805"/>
            <a:ext cx="355063" cy="351984"/>
            <a:chOff x="-22859750" y="2335900"/>
            <a:chExt cx="296950" cy="294375"/>
          </a:xfrm>
        </p:grpSpPr>
        <p:sp>
          <p:nvSpPr>
            <p:cNvPr id="9503" name="Google Shape;9503;p82"/>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2"/>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2"/>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82"/>
          <p:cNvGrpSpPr/>
          <p:nvPr/>
        </p:nvGrpSpPr>
        <p:grpSpPr>
          <a:xfrm>
            <a:off x="5774767" y="1561953"/>
            <a:ext cx="311749" cy="353210"/>
            <a:chOff x="-27710725" y="1959200"/>
            <a:chExt cx="260725" cy="295400"/>
          </a:xfrm>
        </p:grpSpPr>
        <p:sp>
          <p:nvSpPr>
            <p:cNvPr id="9507" name="Google Shape;9507;p82"/>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2"/>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82"/>
          <p:cNvGrpSpPr/>
          <p:nvPr/>
        </p:nvGrpSpPr>
        <p:grpSpPr>
          <a:xfrm>
            <a:off x="5752631" y="2070499"/>
            <a:ext cx="356020" cy="230770"/>
            <a:chOff x="-27728850" y="2382950"/>
            <a:chExt cx="297750" cy="193000"/>
          </a:xfrm>
        </p:grpSpPr>
        <p:sp>
          <p:nvSpPr>
            <p:cNvPr id="9510" name="Google Shape;9510;p82"/>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2"/>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2"/>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3" name="Google Shape;9513;p82"/>
          <p:cNvSpPr/>
          <p:nvPr/>
        </p:nvSpPr>
        <p:spPr>
          <a:xfrm>
            <a:off x="5753569" y="2456827"/>
            <a:ext cx="355093" cy="340476"/>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2"/>
          <p:cNvSpPr/>
          <p:nvPr/>
        </p:nvSpPr>
        <p:spPr>
          <a:xfrm>
            <a:off x="7984417" y="1561466"/>
            <a:ext cx="354136" cy="354136"/>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5" name="Google Shape;9515;p82"/>
          <p:cNvGrpSpPr/>
          <p:nvPr/>
        </p:nvGrpSpPr>
        <p:grpSpPr>
          <a:xfrm>
            <a:off x="7983975" y="2018710"/>
            <a:ext cx="354136" cy="334348"/>
            <a:chOff x="-25844850" y="2357750"/>
            <a:chExt cx="296175" cy="279625"/>
          </a:xfrm>
        </p:grpSpPr>
        <p:sp>
          <p:nvSpPr>
            <p:cNvPr id="9516" name="Google Shape;9516;p82"/>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2"/>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2"/>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2"/>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2"/>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2"/>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2" name="Google Shape;9522;p82"/>
          <p:cNvSpPr/>
          <p:nvPr/>
        </p:nvSpPr>
        <p:spPr>
          <a:xfrm>
            <a:off x="7982071" y="2450116"/>
            <a:ext cx="358830" cy="353897"/>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3" name="Google Shape;9523;p82"/>
          <p:cNvGrpSpPr/>
          <p:nvPr/>
        </p:nvGrpSpPr>
        <p:grpSpPr>
          <a:xfrm>
            <a:off x="6712883" y="2891866"/>
            <a:ext cx="228887" cy="353210"/>
            <a:chOff x="-23917525" y="1970225"/>
            <a:chExt cx="191425" cy="295400"/>
          </a:xfrm>
        </p:grpSpPr>
        <p:sp>
          <p:nvSpPr>
            <p:cNvPr id="9524" name="Google Shape;9524;p82"/>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2"/>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2"/>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82"/>
          <p:cNvGrpSpPr/>
          <p:nvPr/>
        </p:nvGrpSpPr>
        <p:grpSpPr>
          <a:xfrm>
            <a:off x="6668164" y="3338744"/>
            <a:ext cx="318325" cy="354107"/>
            <a:chOff x="-23952175" y="2340425"/>
            <a:chExt cx="266225" cy="296150"/>
          </a:xfrm>
        </p:grpSpPr>
        <p:sp>
          <p:nvSpPr>
            <p:cNvPr id="9528" name="Google Shape;9528;p82"/>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2"/>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0" name="Google Shape;9530;p82"/>
          <p:cNvSpPr/>
          <p:nvPr/>
        </p:nvSpPr>
        <p:spPr>
          <a:xfrm>
            <a:off x="6641253" y="3780732"/>
            <a:ext cx="372969" cy="352492"/>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1" name="Google Shape;9531;p82"/>
          <p:cNvGrpSpPr/>
          <p:nvPr/>
        </p:nvGrpSpPr>
        <p:grpSpPr>
          <a:xfrm>
            <a:off x="8053336" y="3779000"/>
            <a:ext cx="239230" cy="356020"/>
            <a:chOff x="-22811700" y="2700350"/>
            <a:chExt cx="200075" cy="297750"/>
          </a:xfrm>
        </p:grpSpPr>
        <p:sp>
          <p:nvSpPr>
            <p:cNvPr id="9532" name="Google Shape;9532;p82"/>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2"/>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2"/>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82"/>
          <p:cNvGrpSpPr/>
          <p:nvPr/>
        </p:nvGrpSpPr>
        <p:grpSpPr>
          <a:xfrm>
            <a:off x="6201787" y="1561490"/>
            <a:ext cx="355063" cy="354136"/>
            <a:chOff x="-27358650" y="1961575"/>
            <a:chExt cx="296950" cy="296175"/>
          </a:xfrm>
        </p:grpSpPr>
        <p:sp>
          <p:nvSpPr>
            <p:cNvPr id="9536" name="Google Shape;9536;p82"/>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2"/>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8" name="Google Shape;9538;p82"/>
          <p:cNvSpPr/>
          <p:nvPr/>
        </p:nvSpPr>
        <p:spPr>
          <a:xfrm>
            <a:off x="6243686" y="2009236"/>
            <a:ext cx="272201" cy="353240"/>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2"/>
          <p:cNvSpPr/>
          <p:nvPr/>
        </p:nvSpPr>
        <p:spPr>
          <a:xfrm>
            <a:off x="6202255" y="2449997"/>
            <a:ext cx="355063" cy="354136"/>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2"/>
          <p:cNvSpPr/>
          <p:nvPr/>
        </p:nvSpPr>
        <p:spPr>
          <a:xfrm>
            <a:off x="4883479" y="2892321"/>
            <a:ext cx="322122" cy="352253"/>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1" name="Google Shape;9541;p82"/>
          <p:cNvGrpSpPr/>
          <p:nvPr/>
        </p:nvGrpSpPr>
        <p:grpSpPr>
          <a:xfrm>
            <a:off x="4865631" y="3349565"/>
            <a:ext cx="356946" cy="332464"/>
            <a:chOff x="-25477800" y="2357750"/>
            <a:chExt cx="298525" cy="278050"/>
          </a:xfrm>
        </p:grpSpPr>
        <p:sp>
          <p:nvSpPr>
            <p:cNvPr id="9542" name="Google Shape;9542;p82"/>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2"/>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4" name="Google Shape;9544;p82"/>
          <p:cNvSpPr/>
          <p:nvPr/>
        </p:nvSpPr>
        <p:spPr>
          <a:xfrm>
            <a:off x="4867009" y="3780313"/>
            <a:ext cx="355063" cy="353329"/>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5" name="Google Shape;9545;p82"/>
          <p:cNvGrpSpPr/>
          <p:nvPr/>
        </p:nvGrpSpPr>
        <p:grpSpPr>
          <a:xfrm>
            <a:off x="7100357" y="2891881"/>
            <a:ext cx="354136" cy="353180"/>
            <a:chOff x="-23599325" y="1971025"/>
            <a:chExt cx="296175" cy="295375"/>
          </a:xfrm>
        </p:grpSpPr>
        <p:sp>
          <p:nvSpPr>
            <p:cNvPr id="9546" name="Google Shape;9546;p82"/>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2"/>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8" name="Google Shape;9548;p82"/>
          <p:cNvSpPr/>
          <p:nvPr/>
        </p:nvSpPr>
        <p:spPr>
          <a:xfrm>
            <a:off x="7101239" y="3338237"/>
            <a:ext cx="353180" cy="355063"/>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2"/>
          <p:cNvSpPr/>
          <p:nvPr/>
        </p:nvSpPr>
        <p:spPr>
          <a:xfrm>
            <a:off x="7098877" y="3791209"/>
            <a:ext cx="357903" cy="331538"/>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2"/>
          <p:cNvSpPr/>
          <p:nvPr/>
        </p:nvSpPr>
        <p:spPr>
          <a:xfrm>
            <a:off x="6201949" y="4272972"/>
            <a:ext cx="356020" cy="354136"/>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1" name="Google Shape;9551;p82"/>
          <p:cNvGrpSpPr/>
          <p:nvPr/>
        </p:nvGrpSpPr>
        <p:grpSpPr>
          <a:xfrm>
            <a:off x="6644801" y="1561609"/>
            <a:ext cx="360713" cy="353897"/>
            <a:chOff x="-26993200" y="1961775"/>
            <a:chExt cx="301675" cy="295975"/>
          </a:xfrm>
        </p:grpSpPr>
        <p:sp>
          <p:nvSpPr>
            <p:cNvPr id="9552" name="Google Shape;9552;p82"/>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2"/>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2"/>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5" name="Google Shape;9555;p82"/>
          <p:cNvGrpSpPr/>
          <p:nvPr/>
        </p:nvGrpSpPr>
        <p:grpSpPr>
          <a:xfrm>
            <a:off x="6669761" y="2009294"/>
            <a:ext cx="310792" cy="353180"/>
            <a:chOff x="-26970350" y="2332550"/>
            <a:chExt cx="259925" cy="295375"/>
          </a:xfrm>
        </p:grpSpPr>
        <p:sp>
          <p:nvSpPr>
            <p:cNvPr id="9556" name="Google Shape;9556;p82"/>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2"/>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8" name="Google Shape;9558;p82"/>
          <p:cNvGrpSpPr/>
          <p:nvPr/>
        </p:nvGrpSpPr>
        <p:grpSpPr>
          <a:xfrm>
            <a:off x="6649046" y="2482059"/>
            <a:ext cx="352223" cy="290077"/>
            <a:chOff x="-26986100" y="2735800"/>
            <a:chExt cx="294575" cy="242600"/>
          </a:xfrm>
        </p:grpSpPr>
        <p:sp>
          <p:nvSpPr>
            <p:cNvPr id="9559" name="Google Shape;9559;p82"/>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2"/>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1" name="Google Shape;9561;p82"/>
          <p:cNvSpPr/>
          <p:nvPr/>
        </p:nvSpPr>
        <p:spPr>
          <a:xfrm>
            <a:off x="5308694" y="2891857"/>
            <a:ext cx="353180" cy="353180"/>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2" name="Google Shape;9562;p82"/>
          <p:cNvGrpSpPr/>
          <p:nvPr/>
        </p:nvGrpSpPr>
        <p:grpSpPr>
          <a:xfrm>
            <a:off x="5308265" y="3338744"/>
            <a:ext cx="353180" cy="354107"/>
            <a:chOff x="-25104475" y="2340425"/>
            <a:chExt cx="295375" cy="296150"/>
          </a:xfrm>
        </p:grpSpPr>
        <p:sp>
          <p:nvSpPr>
            <p:cNvPr id="9563" name="Google Shape;9563;p82"/>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2"/>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2"/>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2"/>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2"/>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2"/>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2"/>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2"/>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2"/>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2" name="Google Shape;9572;p82"/>
          <p:cNvSpPr/>
          <p:nvPr/>
        </p:nvSpPr>
        <p:spPr>
          <a:xfrm>
            <a:off x="5306811" y="3825122"/>
            <a:ext cx="356946" cy="263712"/>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3" name="Google Shape;9573;p82"/>
          <p:cNvGrpSpPr/>
          <p:nvPr/>
        </p:nvGrpSpPr>
        <p:grpSpPr>
          <a:xfrm>
            <a:off x="7548093" y="2891403"/>
            <a:ext cx="355063" cy="354136"/>
            <a:chOff x="-23229925" y="1970225"/>
            <a:chExt cx="296950" cy="296175"/>
          </a:xfrm>
        </p:grpSpPr>
        <p:sp>
          <p:nvSpPr>
            <p:cNvPr id="9574" name="Google Shape;9574;p82"/>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2"/>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2"/>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2"/>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8" name="Google Shape;9578;p82"/>
          <p:cNvGrpSpPr/>
          <p:nvPr/>
        </p:nvGrpSpPr>
        <p:grpSpPr>
          <a:xfrm>
            <a:off x="7590466" y="3338266"/>
            <a:ext cx="270318" cy="355063"/>
            <a:chOff x="-23177950" y="2340425"/>
            <a:chExt cx="226075" cy="296950"/>
          </a:xfrm>
        </p:grpSpPr>
        <p:sp>
          <p:nvSpPr>
            <p:cNvPr id="9579" name="Google Shape;9579;p82"/>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82"/>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1" name="Google Shape;9581;p82"/>
          <p:cNvGrpSpPr/>
          <p:nvPr/>
        </p:nvGrpSpPr>
        <p:grpSpPr>
          <a:xfrm>
            <a:off x="7548556" y="3779942"/>
            <a:ext cx="354136" cy="354136"/>
            <a:chOff x="-23229150" y="2710600"/>
            <a:chExt cx="296175" cy="296175"/>
          </a:xfrm>
        </p:grpSpPr>
        <p:sp>
          <p:nvSpPr>
            <p:cNvPr id="9582" name="Google Shape;9582;p82"/>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2"/>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4" name="Google Shape;9584;p82"/>
          <p:cNvSpPr/>
          <p:nvPr/>
        </p:nvSpPr>
        <p:spPr>
          <a:xfrm>
            <a:off x="6650549" y="4273454"/>
            <a:ext cx="354136" cy="353180"/>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588" name="Shape 9588"/>
        <p:cNvGrpSpPr/>
        <p:nvPr/>
      </p:nvGrpSpPr>
      <p:grpSpPr>
        <a:xfrm>
          <a:off x="0" y="0"/>
          <a:ext cx="0" cy="0"/>
          <a:chOff x="0" y="0"/>
          <a:chExt cx="0" cy="0"/>
        </a:xfrm>
      </p:grpSpPr>
      <p:sp>
        <p:nvSpPr>
          <p:cNvPr id="9589" name="Google Shape;9589;p83"/>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590" name="Google Shape;9590;p83"/>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9591" name="Google Shape;9591;p83"/>
          <p:cNvGrpSpPr/>
          <p:nvPr/>
        </p:nvGrpSpPr>
        <p:grpSpPr>
          <a:xfrm>
            <a:off x="854368" y="1541720"/>
            <a:ext cx="366269" cy="366240"/>
            <a:chOff x="-65131525" y="1914325"/>
            <a:chExt cx="316650" cy="316625"/>
          </a:xfrm>
        </p:grpSpPr>
        <p:sp>
          <p:nvSpPr>
            <p:cNvPr id="9592" name="Google Shape;9592;p83"/>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3"/>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4" name="Google Shape;9594;p83"/>
          <p:cNvGrpSpPr/>
          <p:nvPr/>
        </p:nvGrpSpPr>
        <p:grpSpPr>
          <a:xfrm>
            <a:off x="854368" y="2022007"/>
            <a:ext cx="366269" cy="366269"/>
            <a:chOff x="-65131525" y="2281350"/>
            <a:chExt cx="316650" cy="316650"/>
          </a:xfrm>
        </p:grpSpPr>
        <p:sp>
          <p:nvSpPr>
            <p:cNvPr id="9595" name="Google Shape;9595;p83"/>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3"/>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7" name="Google Shape;9597;p83"/>
          <p:cNvGrpSpPr/>
          <p:nvPr/>
        </p:nvGrpSpPr>
        <p:grpSpPr>
          <a:xfrm>
            <a:off x="857564" y="2487006"/>
            <a:ext cx="359878" cy="367165"/>
            <a:chOff x="-65129950" y="2646800"/>
            <a:chExt cx="311125" cy="317425"/>
          </a:xfrm>
        </p:grpSpPr>
        <p:sp>
          <p:nvSpPr>
            <p:cNvPr id="9598" name="Google Shape;9598;p83"/>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3"/>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83"/>
          <p:cNvGrpSpPr/>
          <p:nvPr/>
        </p:nvGrpSpPr>
        <p:grpSpPr>
          <a:xfrm>
            <a:off x="3060897" y="1540332"/>
            <a:ext cx="368987" cy="369016"/>
            <a:chOff x="-63252250" y="1930850"/>
            <a:chExt cx="319000" cy="319025"/>
          </a:xfrm>
        </p:grpSpPr>
        <p:sp>
          <p:nvSpPr>
            <p:cNvPr id="9601" name="Google Shape;9601;p83"/>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3"/>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3" name="Google Shape;9603;p83"/>
          <p:cNvSpPr/>
          <p:nvPr/>
        </p:nvSpPr>
        <p:spPr>
          <a:xfrm>
            <a:off x="3052893" y="2021169"/>
            <a:ext cx="372371" cy="367946"/>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4" name="Google Shape;9604;p83"/>
          <p:cNvGrpSpPr/>
          <p:nvPr/>
        </p:nvGrpSpPr>
        <p:grpSpPr>
          <a:xfrm>
            <a:off x="3061808" y="2486543"/>
            <a:ext cx="367165" cy="368091"/>
            <a:chOff x="-63250675" y="2664125"/>
            <a:chExt cx="317425" cy="318225"/>
          </a:xfrm>
        </p:grpSpPr>
        <p:sp>
          <p:nvSpPr>
            <p:cNvPr id="9605" name="Google Shape;9605;p83"/>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3"/>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83"/>
          <p:cNvGrpSpPr/>
          <p:nvPr/>
        </p:nvGrpSpPr>
        <p:grpSpPr>
          <a:xfrm>
            <a:off x="1738471" y="2962950"/>
            <a:ext cx="363522" cy="361266"/>
            <a:chOff x="-61354075" y="1940500"/>
            <a:chExt cx="314275" cy="312325"/>
          </a:xfrm>
        </p:grpSpPr>
        <p:sp>
          <p:nvSpPr>
            <p:cNvPr id="9608" name="Google Shape;9608;p83"/>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3"/>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3"/>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3"/>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83"/>
          <p:cNvGrpSpPr/>
          <p:nvPr/>
        </p:nvGrpSpPr>
        <p:grpSpPr>
          <a:xfrm>
            <a:off x="1737098" y="3411502"/>
            <a:ext cx="366269" cy="336195"/>
            <a:chOff x="-61354875" y="2322300"/>
            <a:chExt cx="316650" cy="290650"/>
          </a:xfrm>
        </p:grpSpPr>
        <p:sp>
          <p:nvSpPr>
            <p:cNvPr id="9613" name="Google Shape;9613;p83"/>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3"/>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3"/>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6" name="Google Shape;9616;p83"/>
          <p:cNvGrpSpPr/>
          <p:nvPr/>
        </p:nvGrpSpPr>
        <p:grpSpPr>
          <a:xfrm>
            <a:off x="1737098" y="3839066"/>
            <a:ext cx="366269" cy="366269"/>
            <a:chOff x="-61354875" y="2671225"/>
            <a:chExt cx="316650" cy="316650"/>
          </a:xfrm>
        </p:grpSpPr>
        <p:sp>
          <p:nvSpPr>
            <p:cNvPr id="9617" name="Google Shape;9617;p83"/>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83"/>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3"/>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3"/>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3"/>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2" name="Google Shape;9622;p83"/>
          <p:cNvGrpSpPr/>
          <p:nvPr/>
        </p:nvGrpSpPr>
        <p:grpSpPr>
          <a:xfrm>
            <a:off x="3952502" y="2958801"/>
            <a:ext cx="368987" cy="369566"/>
            <a:chOff x="-59502375" y="1904375"/>
            <a:chExt cx="319000" cy="319500"/>
          </a:xfrm>
        </p:grpSpPr>
        <p:sp>
          <p:nvSpPr>
            <p:cNvPr id="9623" name="Google Shape;9623;p83"/>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3"/>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83"/>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6" name="Google Shape;9626;p83"/>
          <p:cNvGrpSpPr/>
          <p:nvPr/>
        </p:nvGrpSpPr>
        <p:grpSpPr>
          <a:xfrm>
            <a:off x="1298621" y="1543007"/>
            <a:ext cx="368987" cy="363666"/>
            <a:chOff x="-64774725" y="1916550"/>
            <a:chExt cx="319000" cy="314400"/>
          </a:xfrm>
        </p:grpSpPr>
        <p:sp>
          <p:nvSpPr>
            <p:cNvPr id="9627" name="Google Shape;9627;p83"/>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3"/>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83"/>
          <p:cNvGrpSpPr/>
          <p:nvPr/>
        </p:nvGrpSpPr>
        <p:grpSpPr>
          <a:xfrm>
            <a:off x="1299979" y="2020186"/>
            <a:ext cx="366269" cy="369913"/>
            <a:chOff x="-64764500" y="2280550"/>
            <a:chExt cx="316650" cy="319800"/>
          </a:xfrm>
        </p:grpSpPr>
        <p:sp>
          <p:nvSpPr>
            <p:cNvPr id="9630" name="Google Shape;9630;p83"/>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3"/>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2" name="Google Shape;9632;p83"/>
          <p:cNvSpPr/>
          <p:nvPr/>
        </p:nvSpPr>
        <p:spPr>
          <a:xfrm>
            <a:off x="1316753" y="2487454"/>
            <a:ext cx="319799" cy="366269"/>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3" name="Google Shape;9633;p83"/>
          <p:cNvGrpSpPr/>
          <p:nvPr/>
        </p:nvGrpSpPr>
        <p:grpSpPr>
          <a:xfrm>
            <a:off x="3512023" y="1579963"/>
            <a:ext cx="365344" cy="289753"/>
            <a:chOff x="-62882850" y="1999375"/>
            <a:chExt cx="315850" cy="250500"/>
          </a:xfrm>
        </p:grpSpPr>
        <p:sp>
          <p:nvSpPr>
            <p:cNvPr id="9634" name="Google Shape;9634;p83"/>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3"/>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83"/>
          <p:cNvGrpSpPr/>
          <p:nvPr/>
        </p:nvGrpSpPr>
        <p:grpSpPr>
          <a:xfrm>
            <a:off x="3503362" y="2021545"/>
            <a:ext cx="382665" cy="367194"/>
            <a:chOff x="-62890750" y="2296300"/>
            <a:chExt cx="330825" cy="317450"/>
          </a:xfrm>
        </p:grpSpPr>
        <p:sp>
          <p:nvSpPr>
            <p:cNvPr id="9637" name="Google Shape;9637;p83"/>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3"/>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83"/>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0" name="Google Shape;9640;p83"/>
          <p:cNvGrpSpPr/>
          <p:nvPr/>
        </p:nvGrpSpPr>
        <p:grpSpPr>
          <a:xfrm>
            <a:off x="3512023" y="2487006"/>
            <a:ext cx="365344" cy="367165"/>
            <a:chOff x="-62882850" y="2664925"/>
            <a:chExt cx="315850" cy="317425"/>
          </a:xfrm>
        </p:grpSpPr>
        <p:sp>
          <p:nvSpPr>
            <p:cNvPr id="9641" name="Google Shape;9641;p83"/>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3"/>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3" name="Google Shape;9643;p83"/>
          <p:cNvSpPr/>
          <p:nvPr/>
        </p:nvSpPr>
        <p:spPr>
          <a:xfrm>
            <a:off x="2175712" y="2961302"/>
            <a:ext cx="369016" cy="364563"/>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4" name="Google Shape;9644;p83"/>
          <p:cNvGrpSpPr/>
          <p:nvPr/>
        </p:nvGrpSpPr>
        <p:grpSpPr>
          <a:xfrm>
            <a:off x="2183172" y="3399646"/>
            <a:ext cx="366269" cy="359907"/>
            <a:chOff x="-60988625" y="2310475"/>
            <a:chExt cx="316650" cy="311150"/>
          </a:xfrm>
        </p:grpSpPr>
        <p:sp>
          <p:nvSpPr>
            <p:cNvPr id="9645" name="Google Shape;9645;p83"/>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3"/>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3"/>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3"/>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3"/>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3"/>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83"/>
          <p:cNvGrpSpPr/>
          <p:nvPr/>
        </p:nvGrpSpPr>
        <p:grpSpPr>
          <a:xfrm>
            <a:off x="2183634" y="3837809"/>
            <a:ext cx="365344" cy="368785"/>
            <a:chOff x="-60987050" y="2671400"/>
            <a:chExt cx="315850" cy="318825"/>
          </a:xfrm>
        </p:grpSpPr>
        <p:sp>
          <p:nvSpPr>
            <p:cNvPr id="9652" name="Google Shape;9652;p83"/>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3"/>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83"/>
          <p:cNvGrpSpPr/>
          <p:nvPr/>
        </p:nvGrpSpPr>
        <p:grpSpPr>
          <a:xfrm>
            <a:off x="3952500" y="3400571"/>
            <a:ext cx="368987" cy="358056"/>
            <a:chOff x="-59481900" y="2290800"/>
            <a:chExt cx="319000" cy="309550"/>
          </a:xfrm>
        </p:grpSpPr>
        <p:sp>
          <p:nvSpPr>
            <p:cNvPr id="9655" name="Google Shape;9655;p83"/>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3"/>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3"/>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3"/>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3"/>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3"/>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83"/>
          <p:cNvGrpSpPr/>
          <p:nvPr/>
        </p:nvGrpSpPr>
        <p:grpSpPr>
          <a:xfrm>
            <a:off x="1741805" y="1541344"/>
            <a:ext cx="368987" cy="366992"/>
            <a:chOff x="-64401400" y="1914475"/>
            <a:chExt cx="319000" cy="317275"/>
          </a:xfrm>
        </p:grpSpPr>
        <p:sp>
          <p:nvSpPr>
            <p:cNvPr id="9662" name="Google Shape;9662;p83"/>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3"/>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3"/>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83"/>
          <p:cNvGrpSpPr/>
          <p:nvPr/>
        </p:nvGrpSpPr>
        <p:grpSpPr>
          <a:xfrm>
            <a:off x="1806493" y="2022383"/>
            <a:ext cx="239610" cy="365517"/>
            <a:chOff x="-64343900" y="2282125"/>
            <a:chExt cx="207150" cy="316000"/>
          </a:xfrm>
        </p:grpSpPr>
        <p:sp>
          <p:nvSpPr>
            <p:cNvPr id="9666" name="Google Shape;9666;p83"/>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3"/>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8" name="Google Shape;9668;p83"/>
          <p:cNvSpPr/>
          <p:nvPr/>
        </p:nvSpPr>
        <p:spPr>
          <a:xfrm>
            <a:off x="1736288" y="2485633"/>
            <a:ext cx="367165" cy="369913"/>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9" name="Google Shape;9669;p83"/>
          <p:cNvGrpSpPr/>
          <p:nvPr/>
        </p:nvGrpSpPr>
        <p:grpSpPr>
          <a:xfrm>
            <a:off x="3986941" y="1541604"/>
            <a:ext cx="318873" cy="366471"/>
            <a:chOff x="-62496925" y="1931475"/>
            <a:chExt cx="275675" cy="316825"/>
          </a:xfrm>
        </p:grpSpPr>
        <p:sp>
          <p:nvSpPr>
            <p:cNvPr id="9670" name="Google Shape;9670;p83"/>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3"/>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83"/>
          <p:cNvGrpSpPr/>
          <p:nvPr/>
        </p:nvGrpSpPr>
        <p:grpSpPr>
          <a:xfrm>
            <a:off x="3963691" y="2021429"/>
            <a:ext cx="365373" cy="367426"/>
            <a:chOff x="-62516625" y="2297875"/>
            <a:chExt cx="315875" cy="317650"/>
          </a:xfrm>
        </p:grpSpPr>
        <p:sp>
          <p:nvSpPr>
            <p:cNvPr id="9673" name="Google Shape;9673;p83"/>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3"/>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5" name="Google Shape;9675;p83"/>
          <p:cNvGrpSpPr/>
          <p:nvPr/>
        </p:nvGrpSpPr>
        <p:grpSpPr>
          <a:xfrm>
            <a:off x="3962332" y="2503388"/>
            <a:ext cx="368091" cy="334402"/>
            <a:chOff x="-62518200" y="2692475"/>
            <a:chExt cx="318225" cy="289100"/>
          </a:xfrm>
        </p:grpSpPr>
        <p:sp>
          <p:nvSpPr>
            <p:cNvPr id="9676" name="Google Shape;9676;p83"/>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3"/>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8" name="Google Shape;9678;p83"/>
          <p:cNvGrpSpPr/>
          <p:nvPr/>
        </p:nvGrpSpPr>
        <p:grpSpPr>
          <a:xfrm>
            <a:off x="2648986" y="2960912"/>
            <a:ext cx="309793" cy="365344"/>
            <a:chOff x="-60597975" y="1939525"/>
            <a:chExt cx="267825" cy="315850"/>
          </a:xfrm>
        </p:grpSpPr>
        <p:sp>
          <p:nvSpPr>
            <p:cNvPr id="9679" name="Google Shape;9679;p83"/>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83"/>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1" name="Google Shape;9681;p83"/>
          <p:cNvGrpSpPr/>
          <p:nvPr/>
        </p:nvGrpSpPr>
        <p:grpSpPr>
          <a:xfrm>
            <a:off x="2619389" y="3395337"/>
            <a:ext cx="368987" cy="368525"/>
            <a:chOff x="-60620800" y="2304600"/>
            <a:chExt cx="319000" cy="318600"/>
          </a:xfrm>
        </p:grpSpPr>
        <p:sp>
          <p:nvSpPr>
            <p:cNvPr id="9682" name="Google Shape;9682;p83"/>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3"/>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3"/>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5" name="Google Shape;9685;p83"/>
          <p:cNvGrpSpPr/>
          <p:nvPr/>
        </p:nvGrpSpPr>
        <p:grpSpPr>
          <a:xfrm>
            <a:off x="2620748" y="3890988"/>
            <a:ext cx="366269" cy="262426"/>
            <a:chOff x="-60621600" y="2716100"/>
            <a:chExt cx="316650" cy="226875"/>
          </a:xfrm>
        </p:grpSpPr>
        <p:sp>
          <p:nvSpPr>
            <p:cNvPr id="9686" name="Google Shape;9686;p83"/>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3"/>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8" name="Google Shape;9688;p83"/>
          <p:cNvGrpSpPr/>
          <p:nvPr/>
        </p:nvGrpSpPr>
        <p:grpSpPr>
          <a:xfrm>
            <a:off x="3957965" y="3839081"/>
            <a:ext cx="358056" cy="366240"/>
            <a:chOff x="-59475600" y="2658625"/>
            <a:chExt cx="309550" cy="316625"/>
          </a:xfrm>
        </p:grpSpPr>
        <p:sp>
          <p:nvSpPr>
            <p:cNvPr id="9689" name="Google Shape;9689;p83"/>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3"/>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3"/>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3"/>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3"/>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3"/>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3"/>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6" name="Google Shape;9696;p83"/>
          <p:cNvSpPr/>
          <p:nvPr/>
        </p:nvSpPr>
        <p:spPr>
          <a:xfrm>
            <a:off x="2175657" y="1542168"/>
            <a:ext cx="365373" cy="365344"/>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3"/>
          <p:cNvSpPr/>
          <p:nvPr/>
        </p:nvSpPr>
        <p:spPr>
          <a:xfrm>
            <a:off x="2203001" y="2020634"/>
            <a:ext cx="310690" cy="369016"/>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8" name="Google Shape;9698;p83"/>
          <p:cNvGrpSpPr/>
          <p:nvPr/>
        </p:nvGrpSpPr>
        <p:grpSpPr>
          <a:xfrm>
            <a:off x="2233086" y="2487006"/>
            <a:ext cx="263294" cy="367165"/>
            <a:chOff x="-63987100" y="2646800"/>
            <a:chExt cx="227625" cy="317425"/>
          </a:xfrm>
        </p:grpSpPr>
        <p:sp>
          <p:nvSpPr>
            <p:cNvPr id="9699" name="Google Shape;9699;p83"/>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3"/>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1" name="Google Shape;9701;p83"/>
          <p:cNvGrpSpPr/>
          <p:nvPr/>
        </p:nvGrpSpPr>
        <p:grpSpPr>
          <a:xfrm>
            <a:off x="852428" y="2958627"/>
            <a:ext cx="358056" cy="369913"/>
            <a:chOff x="-62148000" y="1930075"/>
            <a:chExt cx="309550" cy="319800"/>
          </a:xfrm>
        </p:grpSpPr>
        <p:sp>
          <p:nvSpPr>
            <p:cNvPr id="9702" name="Google Shape;9702;p83"/>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3"/>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4" name="Google Shape;9704;p83"/>
          <p:cNvGrpSpPr/>
          <p:nvPr/>
        </p:nvGrpSpPr>
        <p:grpSpPr>
          <a:xfrm>
            <a:off x="849695" y="3396913"/>
            <a:ext cx="363522" cy="365373"/>
            <a:chOff x="-62150375" y="2297875"/>
            <a:chExt cx="314275" cy="315875"/>
          </a:xfrm>
        </p:grpSpPr>
        <p:sp>
          <p:nvSpPr>
            <p:cNvPr id="9705" name="Google Shape;9705;p83"/>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3"/>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83"/>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83"/>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3"/>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83"/>
          <p:cNvGrpSpPr/>
          <p:nvPr/>
        </p:nvGrpSpPr>
        <p:grpSpPr>
          <a:xfrm>
            <a:off x="848322" y="3838156"/>
            <a:ext cx="366269" cy="368091"/>
            <a:chOff x="-62150375" y="2664925"/>
            <a:chExt cx="316650" cy="318225"/>
          </a:xfrm>
        </p:grpSpPr>
        <p:sp>
          <p:nvSpPr>
            <p:cNvPr id="9711" name="Google Shape;9711;p83"/>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3"/>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3"/>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83"/>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83"/>
          <p:cNvGrpSpPr/>
          <p:nvPr/>
        </p:nvGrpSpPr>
        <p:grpSpPr>
          <a:xfrm>
            <a:off x="3065911" y="2959133"/>
            <a:ext cx="367165" cy="368901"/>
            <a:chOff x="-60254550" y="1938025"/>
            <a:chExt cx="317425" cy="318925"/>
          </a:xfrm>
        </p:grpSpPr>
        <p:sp>
          <p:nvSpPr>
            <p:cNvPr id="9716" name="Google Shape;9716;p83"/>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3"/>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3"/>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3"/>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83"/>
          <p:cNvGrpSpPr/>
          <p:nvPr/>
        </p:nvGrpSpPr>
        <p:grpSpPr>
          <a:xfrm>
            <a:off x="3040249" y="3396389"/>
            <a:ext cx="366648" cy="366420"/>
            <a:chOff x="6479471" y="2079003"/>
            <a:chExt cx="348923" cy="348706"/>
          </a:xfrm>
        </p:grpSpPr>
        <p:sp>
          <p:nvSpPr>
            <p:cNvPr id="9721" name="Google Shape;9721;p83"/>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2" name="Google Shape;9722;p83"/>
            <p:cNvGrpSpPr/>
            <p:nvPr/>
          </p:nvGrpSpPr>
          <p:grpSpPr>
            <a:xfrm>
              <a:off x="6520582" y="2079003"/>
              <a:ext cx="307811" cy="348706"/>
              <a:chOff x="-60218325" y="2304850"/>
              <a:chExt cx="279625" cy="316775"/>
            </a:xfrm>
          </p:grpSpPr>
          <p:sp>
            <p:nvSpPr>
              <p:cNvPr id="9723" name="Google Shape;9723;p83"/>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3"/>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3"/>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3"/>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3"/>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83"/>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83"/>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30" name="Google Shape;9730;p83"/>
          <p:cNvGrpSpPr/>
          <p:nvPr/>
        </p:nvGrpSpPr>
        <p:grpSpPr>
          <a:xfrm>
            <a:off x="3094149" y="3837707"/>
            <a:ext cx="310690" cy="368987"/>
            <a:chOff x="-60232500" y="2671225"/>
            <a:chExt cx="268600" cy="319000"/>
          </a:xfrm>
        </p:grpSpPr>
        <p:sp>
          <p:nvSpPr>
            <p:cNvPr id="9731" name="Google Shape;9731;p83"/>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3"/>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83"/>
          <p:cNvGrpSpPr/>
          <p:nvPr/>
        </p:nvGrpSpPr>
        <p:grpSpPr>
          <a:xfrm>
            <a:off x="2179643" y="4286341"/>
            <a:ext cx="365373" cy="368987"/>
            <a:chOff x="-59100700" y="1911950"/>
            <a:chExt cx="315875" cy="319000"/>
          </a:xfrm>
        </p:grpSpPr>
        <p:sp>
          <p:nvSpPr>
            <p:cNvPr id="9734" name="Google Shape;9734;p83"/>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3"/>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3"/>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3"/>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3"/>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3"/>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3"/>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3"/>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3"/>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3"/>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4" name="Google Shape;9744;p83"/>
          <p:cNvGrpSpPr/>
          <p:nvPr/>
        </p:nvGrpSpPr>
        <p:grpSpPr>
          <a:xfrm>
            <a:off x="2621810" y="1541821"/>
            <a:ext cx="379918" cy="366038"/>
            <a:chOff x="-63665750" y="1914325"/>
            <a:chExt cx="328450" cy="316450"/>
          </a:xfrm>
        </p:grpSpPr>
        <p:sp>
          <p:nvSpPr>
            <p:cNvPr id="9745" name="Google Shape;9745;p83"/>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3"/>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83"/>
          <p:cNvGrpSpPr/>
          <p:nvPr/>
        </p:nvGrpSpPr>
        <p:grpSpPr>
          <a:xfrm>
            <a:off x="2626814" y="2020865"/>
            <a:ext cx="369913" cy="368554"/>
            <a:chOff x="-63666550" y="2278975"/>
            <a:chExt cx="319800" cy="318625"/>
          </a:xfrm>
        </p:grpSpPr>
        <p:sp>
          <p:nvSpPr>
            <p:cNvPr id="9748" name="Google Shape;9748;p83"/>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3"/>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0" name="Google Shape;9750;p83"/>
          <p:cNvGrpSpPr/>
          <p:nvPr/>
        </p:nvGrpSpPr>
        <p:grpSpPr>
          <a:xfrm>
            <a:off x="2624081" y="2486890"/>
            <a:ext cx="375378" cy="367397"/>
            <a:chOff x="-63669700" y="2646600"/>
            <a:chExt cx="324525" cy="317625"/>
          </a:xfrm>
        </p:grpSpPr>
        <p:sp>
          <p:nvSpPr>
            <p:cNvPr id="9751" name="Google Shape;9751;p83"/>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3"/>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3" name="Google Shape;9753;p83"/>
          <p:cNvGrpSpPr/>
          <p:nvPr/>
        </p:nvGrpSpPr>
        <p:grpSpPr>
          <a:xfrm>
            <a:off x="1286361" y="2960218"/>
            <a:ext cx="366269" cy="366732"/>
            <a:chOff x="-61784125" y="1931250"/>
            <a:chExt cx="316650" cy="317050"/>
          </a:xfrm>
        </p:grpSpPr>
        <p:sp>
          <p:nvSpPr>
            <p:cNvPr id="9754" name="Google Shape;9754;p83"/>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3"/>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3"/>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83"/>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8" name="Google Shape;9758;p83"/>
          <p:cNvGrpSpPr/>
          <p:nvPr/>
        </p:nvGrpSpPr>
        <p:grpSpPr>
          <a:xfrm>
            <a:off x="1286360" y="3396465"/>
            <a:ext cx="366269" cy="366269"/>
            <a:chOff x="-61783350" y="2297100"/>
            <a:chExt cx="316650" cy="316650"/>
          </a:xfrm>
        </p:grpSpPr>
        <p:sp>
          <p:nvSpPr>
            <p:cNvPr id="9759" name="Google Shape;9759;p83"/>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3"/>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83"/>
          <p:cNvGrpSpPr/>
          <p:nvPr/>
        </p:nvGrpSpPr>
        <p:grpSpPr>
          <a:xfrm>
            <a:off x="1286360" y="3837548"/>
            <a:ext cx="366269" cy="369305"/>
            <a:chOff x="-61782550" y="2664925"/>
            <a:chExt cx="316650" cy="319275"/>
          </a:xfrm>
        </p:grpSpPr>
        <p:sp>
          <p:nvSpPr>
            <p:cNvPr id="9762" name="Google Shape;9762;p83"/>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83"/>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3"/>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5" name="Google Shape;9765;p83"/>
          <p:cNvGrpSpPr/>
          <p:nvPr/>
        </p:nvGrpSpPr>
        <p:grpSpPr>
          <a:xfrm>
            <a:off x="3508137" y="2968936"/>
            <a:ext cx="367165" cy="349294"/>
            <a:chOff x="-59889100" y="1945025"/>
            <a:chExt cx="317425" cy="301975"/>
          </a:xfrm>
        </p:grpSpPr>
        <p:sp>
          <p:nvSpPr>
            <p:cNvPr id="9766" name="Google Shape;9766;p83"/>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3"/>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3"/>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3"/>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0" name="Google Shape;9770;p83"/>
          <p:cNvSpPr/>
          <p:nvPr/>
        </p:nvSpPr>
        <p:spPr>
          <a:xfrm>
            <a:off x="3501697" y="3436096"/>
            <a:ext cx="368091" cy="287006"/>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1" name="Google Shape;9771;p83"/>
          <p:cNvGrpSpPr/>
          <p:nvPr/>
        </p:nvGrpSpPr>
        <p:grpSpPr>
          <a:xfrm>
            <a:off x="3507226" y="3839471"/>
            <a:ext cx="368987" cy="365459"/>
            <a:chOff x="-59889100" y="2671925"/>
            <a:chExt cx="319000" cy="315950"/>
          </a:xfrm>
        </p:grpSpPr>
        <p:sp>
          <p:nvSpPr>
            <p:cNvPr id="9772" name="Google Shape;9772;p83"/>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83"/>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83"/>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3"/>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83"/>
          <p:cNvGrpSpPr/>
          <p:nvPr/>
        </p:nvGrpSpPr>
        <p:grpSpPr>
          <a:xfrm>
            <a:off x="2620204" y="4281976"/>
            <a:ext cx="367165" cy="366269"/>
            <a:chOff x="-59092025" y="2296300"/>
            <a:chExt cx="317425" cy="316650"/>
          </a:xfrm>
        </p:grpSpPr>
        <p:sp>
          <p:nvSpPr>
            <p:cNvPr id="9777" name="Google Shape;9777;p83"/>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83"/>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9" name="Google Shape;9779;p83"/>
          <p:cNvGrpSpPr/>
          <p:nvPr/>
        </p:nvGrpSpPr>
        <p:grpSpPr>
          <a:xfrm>
            <a:off x="4865611" y="1532895"/>
            <a:ext cx="353174" cy="347599"/>
            <a:chOff x="683125" y="1955275"/>
            <a:chExt cx="299325" cy="294600"/>
          </a:xfrm>
        </p:grpSpPr>
        <p:sp>
          <p:nvSpPr>
            <p:cNvPr id="9780" name="Google Shape;9780;p83"/>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3"/>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3"/>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3"/>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83"/>
          <p:cNvGrpSpPr/>
          <p:nvPr/>
        </p:nvGrpSpPr>
        <p:grpSpPr>
          <a:xfrm>
            <a:off x="4866541" y="1983453"/>
            <a:ext cx="351315" cy="349486"/>
            <a:chOff x="685475" y="2318350"/>
            <a:chExt cx="297750" cy="296200"/>
          </a:xfrm>
        </p:grpSpPr>
        <p:sp>
          <p:nvSpPr>
            <p:cNvPr id="9785" name="Google Shape;9785;p83"/>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3"/>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3"/>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8" name="Google Shape;9788;p83"/>
          <p:cNvSpPr/>
          <p:nvPr/>
        </p:nvSpPr>
        <p:spPr>
          <a:xfrm>
            <a:off x="4867924" y="2425254"/>
            <a:ext cx="348513" cy="349427"/>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9" name="Google Shape;9789;p83"/>
          <p:cNvGrpSpPr/>
          <p:nvPr/>
        </p:nvGrpSpPr>
        <p:grpSpPr>
          <a:xfrm>
            <a:off x="7094699" y="1532659"/>
            <a:ext cx="309517" cy="348071"/>
            <a:chOff x="2523000" y="1954875"/>
            <a:chExt cx="262325" cy="295000"/>
          </a:xfrm>
        </p:grpSpPr>
        <p:sp>
          <p:nvSpPr>
            <p:cNvPr id="9790" name="Google Shape;9790;p83"/>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3"/>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83"/>
          <p:cNvGrpSpPr/>
          <p:nvPr/>
        </p:nvGrpSpPr>
        <p:grpSpPr>
          <a:xfrm>
            <a:off x="7073800" y="1983925"/>
            <a:ext cx="351315" cy="348542"/>
            <a:chOff x="2508825" y="2318350"/>
            <a:chExt cx="297750" cy="295400"/>
          </a:xfrm>
        </p:grpSpPr>
        <p:sp>
          <p:nvSpPr>
            <p:cNvPr id="9793" name="Google Shape;9793;p83"/>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3"/>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5" name="Google Shape;9795;p83"/>
          <p:cNvSpPr/>
          <p:nvPr/>
        </p:nvSpPr>
        <p:spPr>
          <a:xfrm>
            <a:off x="7074663" y="2425254"/>
            <a:ext cx="349457" cy="349427"/>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6" name="Google Shape;9796;p83"/>
          <p:cNvGrpSpPr/>
          <p:nvPr/>
        </p:nvGrpSpPr>
        <p:grpSpPr>
          <a:xfrm>
            <a:off x="5747373" y="2897978"/>
            <a:ext cx="347599" cy="348513"/>
            <a:chOff x="4321150" y="1946600"/>
            <a:chExt cx="294600" cy="295375"/>
          </a:xfrm>
        </p:grpSpPr>
        <p:sp>
          <p:nvSpPr>
            <p:cNvPr id="9797" name="Google Shape;9797;p83"/>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83"/>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83"/>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0" name="Google Shape;9800;p83"/>
          <p:cNvSpPr/>
          <p:nvPr/>
        </p:nvSpPr>
        <p:spPr>
          <a:xfrm>
            <a:off x="5744000" y="3398060"/>
            <a:ext cx="354117" cy="326242"/>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3"/>
          <p:cNvSpPr/>
          <p:nvPr/>
        </p:nvSpPr>
        <p:spPr>
          <a:xfrm>
            <a:off x="5744472" y="3836225"/>
            <a:ext cx="353174" cy="348513"/>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3"/>
          <p:cNvSpPr/>
          <p:nvPr/>
        </p:nvSpPr>
        <p:spPr>
          <a:xfrm>
            <a:off x="8020096" y="2898870"/>
            <a:ext cx="224004" cy="346655"/>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3"/>
          <p:cNvSpPr/>
          <p:nvPr/>
        </p:nvSpPr>
        <p:spPr>
          <a:xfrm>
            <a:off x="5310365" y="1531929"/>
            <a:ext cx="351286" cy="34945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4" name="Google Shape;9804;p83"/>
          <p:cNvGrpSpPr/>
          <p:nvPr/>
        </p:nvGrpSpPr>
        <p:grpSpPr>
          <a:xfrm>
            <a:off x="5309921" y="1983925"/>
            <a:ext cx="352230" cy="348542"/>
            <a:chOff x="1049375" y="2318350"/>
            <a:chExt cx="298525" cy="295400"/>
          </a:xfrm>
        </p:grpSpPr>
        <p:sp>
          <p:nvSpPr>
            <p:cNvPr id="9805" name="Google Shape;9805;p83"/>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3"/>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3"/>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3"/>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83"/>
          <p:cNvGrpSpPr/>
          <p:nvPr/>
        </p:nvGrpSpPr>
        <p:grpSpPr>
          <a:xfrm>
            <a:off x="5310393" y="2424376"/>
            <a:ext cx="351286" cy="351286"/>
            <a:chOff x="1049375" y="2680675"/>
            <a:chExt cx="297725" cy="297725"/>
          </a:xfrm>
        </p:grpSpPr>
        <p:sp>
          <p:nvSpPr>
            <p:cNvPr id="9810" name="Google Shape;9810;p83"/>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3"/>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2" name="Google Shape;9812;p83"/>
          <p:cNvGrpSpPr/>
          <p:nvPr/>
        </p:nvGrpSpPr>
        <p:grpSpPr>
          <a:xfrm>
            <a:off x="7523845" y="1532423"/>
            <a:ext cx="348513" cy="348542"/>
            <a:chOff x="2872725" y="1954475"/>
            <a:chExt cx="295375" cy="295400"/>
          </a:xfrm>
        </p:grpSpPr>
        <p:sp>
          <p:nvSpPr>
            <p:cNvPr id="9813" name="Google Shape;9813;p83"/>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83"/>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83"/>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6" name="Google Shape;9816;p83"/>
          <p:cNvGrpSpPr/>
          <p:nvPr/>
        </p:nvGrpSpPr>
        <p:grpSpPr>
          <a:xfrm>
            <a:off x="7545216" y="1982996"/>
            <a:ext cx="305771" cy="350401"/>
            <a:chOff x="2890050" y="2318350"/>
            <a:chExt cx="259150" cy="296975"/>
          </a:xfrm>
        </p:grpSpPr>
        <p:sp>
          <p:nvSpPr>
            <p:cNvPr id="9817" name="Google Shape;9817;p83"/>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3"/>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9" name="Google Shape;9819;p83"/>
          <p:cNvSpPr/>
          <p:nvPr/>
        </p:nvSpPr>
        <p:spPr>
          <a:xfrm>
            <a:off x="7585093" y="2424782"/>
            <a:ext cx="225862" cy="350371"/>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0" name="Google Shape;9820;p83"/>
          <p:cNvGrpSpPr/>
          <p:nvPr/>
        </p:nvGrpSpPr>
        <p:grpSpPr>
          <a:xfrm>
            <a:off x="6187732" y="2898450"/>
            <a:ext cx="347569" cy="347569"/>
            <a:chOff x="4685050" y="1945825"/>
            <a:chExt cx="294575" cy="294575"/>
          </a:xfrm>
        </p:grpSpPr>
        <p:sp>
          <p:nvSpPr>
            <p:cNvPr id="9821" name="Google Shape;9821;p83"/>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3"/>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3"/>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3"/>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3"/>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6" name="Google Shape;9826;p83"/>
          <p:cNvSpPr/>
          <p:nvPr/>
        </p:nvSpPr>
        <p:spPr>
          <a:xfrm>
            <a:off x="6187137" y="3387382"/>
            <a:ext cx="348513" cy="347599"/>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3"/>
          <p:cNvSpPr/>
          <p:nvPr/>
        </p:nvSpPr>
        <p:spPr>
          <a:xfrm>
            <a:off x="6208050" y="3835296"/>
            <a:ext cx="306686" cy="350371"/>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8" name="Google Shape;9828;p83"/>
          <p:cNvGrpSpPr/>
          <p:nvPr/>
        </p:nvGrpSpPr>
        <p:grpSpPr>
          <a:xfrm>
            <a:off x="7958004" y="3387425"/>
            <a:ext cx="348513" cy="347599"/>
            <a:chOff x="6131900" y="2301825"/>
            <a:chExt cx="295375" cy="294600"/>
          </a:xfrm>
        </p:grpSpPr>
        <p:sp>
          <p:nvSpPr>
            <p:cNvPr id="9829" name="Google Shape;9829;p83"/>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3"/>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83"/>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83"/>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83"/>
          <p:cNvGrpSpPr/>
          <p:nvPr/>
        </p:nvGrpSpPr>
        <p:grpSpPr>
          <a:xfrm>
            <a:off x="5753997" y="1531966"/>
            <a:ext cx="351315" cy="349457"/>
            <a:chOff x="1412450" y="1954475"/>
            <a:chExt cx="297750" cy="296175"/>
          </a:xfrm>
        </p:grpSpPr>
        <p:sp>
          <p:nvSpPr>
            <p:cNvPr id="9834" name="Google Shape;9834;p83"/>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83"/>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6" name="Google Shape;9836;p83"/>
          <p:cNvSpPr/>
          <p:nvPr/>
        </p:nvSpPr>
        <p:spPr>
          <a:xfrm>
            <a:off x="5755346" y="1985282"/>
            <a:ext cx="348542" cy="345740"/>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7" name="Google Shape;9837;p83"/>
          <p:cNvGrpSpPr/>
          <p:nvPr/>
        </p:nvGrpSpPr>
        <p:grpSpPr>
          <a:xfrm>
            <a:off x="5753997" y="2424494"/>
            <a:ext cx="351315" cy="351050"/>
            <a:chOff x="1413250" y="2680675"/>
            <a:chExt cx="297750" cy="297525"/>
          </a:xfrm>
        </p:grpSpPr>
        <p:sp>
          <p:nvSpPr>
            <p:cNvPr id="9838" name="Google Shape;9838;p83"/>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3"/>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3"/>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3"/>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2" name="Google Shape;9842;p83"/>
          <p:cNvSpPr/>
          <p:nvPr/>
        </p:nvSpPr>
        <p:spPr>
          <a:xfrm>
            <a:off x="8012357" y="1531944"/>
            <a:ext cx="270463" cy="349427"/>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3"/>
          <p:cNvSpPr/>
          <p:nvPr/>
        </p:nvSpPr>
        <p:spPr>
          <a:xfrm>
            <a:off x="7964498" y="1984131"/>
            <a:ext cx="366182" cy="348041"/>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3"/>
          <p:cNvSpPr/>
          <p:nvPr/>
        </p:nvSpPr>
        <p:spPr>
          <a:xfrm>
            <a:off x="7971931" y="2425254"/>
            <a:ext cx="351315" cy="349427"/>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5" name="Google Shape;9845;p83"/>
          <p:cNvGrpSpPr/>
          <p:nvPr/>
        </p:nvGrpSpPr>
        <p:grpSpPr>
          <a:xfrm>
            <a:off x="6630407" y="2898111"/>
            <a:ext cx="350371" cy="348247"/>
            <a:chOff x="5045775" y="1946400"/>
            <a:chExt cx="296950" cy="295150"/>
          </a:xfrm>
        </p:grpSpPr>
        <p:sp>
          <p:nvSpPr>
            <p:cNvPr id="9846" name="Google Shape;9846;p83"/>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3"/>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8" name="Google Shape;9848;p83"/>
          <p:cNvGrpSpPr/>
          <p:nvPr/>
        </p:nvGrpSpPr>
        <p:grpSpPr>
          <a:xfrm>
            <a:off x="6629006" y="3406938"/>
            <a:ext cx="353174" cy="308573"/>
            <a:chOff x="5046550" y="2327025"/>
            <a:chExt cx="299325" cy="261525"/>
          </a:xfrm>
        </p:grpSpPr>
        <p:sp>
          <p:nvSpPr>
            <p:cNvPr id="9849" name="Google Shape;9849;p83"/>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3"/>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3"/>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2" name="Google Shape;9852;p83"/>
          <p:cNvSpPr/>
          <p:nvPr/>
        </p:nvSpPr>
        <p:spPr>
          <a:xfrm>
            <a:off x="6707866" y="3835296"/>
            <a:ext cx="195185" cy="350371"/>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53" name="Google Shape;9853;p83"/>
          <p:cNvGrpSpPr/>
          <p:nvPr/>
        </p:nvGrpSpPr>
        <p:grpSpPr>
          <a:xfrm>
            <a:off x="7956604" y="3836276"/>
            <a:ext cx="351315" cy="348513"/>
            <a:chOff x="6167350" y="2672800"/>
            <a:chExt cx="297750" cy="295375"/>
          </a:xfrm>
        </p:grpSpPr>
        <p:sp>
          <p:nvSpPr>
            <p:cNvPr id="9854" name="Google Shape;9854;p83"/>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83"/>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3"/>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3"/>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3"/>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9" name="Google Shape;9859;p83"/>
          <p:cNvGrpSpPr/>
          <p:nvPr/>
        </p:nvGrpSpPr>
        <p:grpSpPr>
          <a:xfrm>
            <a:off x="6197601" y="1531509"/>
            <a:ext cx="347599" cy="350371"/>
            <a:chOff x="1777925" y="1953700"/>
            <a:chExt cx="294600" cy="296950"/>
          </a:xfrm>
        </p:grpSpPr>
        <p:sp>
          <p:nvSpPr>
            <p:cNvPr id="9860" name="Google Shape;9860;p83"/>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3"/>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3"/>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3"/>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4" name="Google Shape;9864;p83"/>
          <p:cNvGrpSpPr/>
          <p:nvPr/>
        </p:nvGrpSpPr>
        <p:grpSpPr>
          <a:xfrm>
            <a:off x="6213411" y="1984397"/>
            <a:ext cx="315977" cy="347599"/>
            <a:chOff x="1790525" y="2319150"/>
            <a:chExt cx="267800" cy="294600"/>
          </a:xfrm>
        </p:grpSpPr>
        <p:sp>
          <p:nvSpPr>
            <p:cNvPr id="9865" name="Google Shape;9865;p83"/>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83"/>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7" name="Google Shape;9867;p83"/>
          <p:cNvSpPr/>
          <p:nvPr/>
        </p:nvSpPr>
        <p:spPr>
          <a:xfrm>
            <a:off x="6196153" y="2424782"/>
            <a:ext cx="350401" cy="350371"/>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8" name="Google Shape;9868;p83"/>
          <p:cNvGrpSpPr/>
          <p:nvPr/>
        </p:nvGrpSpPr>
        <p:grpSpPr>
          <a:xfrm>
            <a:off x="4866386" y="2897963"/>
            <a:ext cx="349457" cy="348542"/>
            <a:chOff x="3599700" y="1954475"/>
            <a:chExt cx="296175" cy="295400"/>
          </a:xfrm>
        </p:grpSpPr>
        <p:sp>
          <p:nvSpPr>
            <p:cNvPr id="9869" name="Google Shape;9869;p83"/>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3"/>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3"/>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83"/>
          <p:cNvGrpSpPr/>
          <p:nvPr/>
        </p:nvGrpSpPr>
        <p:grpSpPr>
          <a:xfrm>
            <a:off x="4867316" y="3387426"/>
            <a:ext cx="347599" cy="347599"/>
            <a:chOff x="3601275" y="2319150"/>
            <a:chExt cx="294600" cy="294600"/>
          </a:xfrm>
        </p:grpSpPr>
        <p:sp>
          <p:nvSpPr>
            <p:cNvPr id="9873" name="Google Shape;9873;p83"/>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83"/>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5" name="Google Shape;9875;p83"/>
          <p:cNvSpPr/>
          <p:nvPr/>
        </p:nvSpPr>
        <p:spPr>
          <a:xfrm>
            <a:off x="4866749" y="3836225"/>
            <a:ext cx="348542" cy="348513"/>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6" name="Google Shape;9876;p83"/>
          <p:cNvGrpSpPr/>
          <p:nvPr/>
        </p:nvGrpSpPr>
        <p:grpSpPr>
          <a:xfrm>
            <a:off x="7087019" y="2897521"/>
            <a:ext cx="328071" cy="349427"/>
            <a:chOff x="5421475" y="1945825"/>
            <a:chExt cx="278050" cy="296150"/>
          </a:xfrm>
        </p:grpSpPr>
        <p:sp>
          <p:nvSpPr>
            <p:cNvPr id="9877" name="Google Shape;9877;p83"/>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3"/>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83"/>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3"/>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83"/>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83"/>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83"/>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83"/>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5" name="Google Shape;9885;p83"/>
          <p:cNvSpPr/>
          <p:nvPr/>
        </p:nvSpPr>
        <p:spPr>
          <a:xfrm>
            <a:off x="7074326" y="3385523"/>
            <a:ext cx="353174" cy="351315"/>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6" name="Google Shape;9886;p83"/>
          <p:cNvGrpSpPr/>
          <p:nvPr/>
        </p:nvGrpSpPr>
        <p:grpSpPr>
          <a:xfrm>
            <a:off x="7075869" y="3898073"/>
            <a:ext cx="350371" cy="224918"/>
            <a:chOff x="5411225" y="2726350"/>
            <a:chExt cx="296950" cy="190625"/>
          </a:xfrm>
        </p:grpSpPr>
        <p:sp>
          <p:nvSpPr>
            <p:cNvPr id="9887" name="Google Shape;9887;p83"/>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83"/>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9" name="Google Shape;9889;p83"/>
          <p:cNvGrpSpPr/>
          <p:nvPr/>
        </p:nvGrpSpPr>
        <p:grpSpPr>
          <a:xfrm>
            <a:off x="6185904" y="4287346"/>
            <a:ext cx="351286" cy="326390"/>
            <a:chOff x="6524150" y="1938725"/>
            <a:chExt cx="297725" cy="276625"/>
          </a:xfrm>
        </p:grpSpPr>
        <p:sp>
          <p:nvSpPr>
            <p:cNvPr id="9890" name="Google Shape;9890;p83"/>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83"/>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83"/>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3"/>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83"/>
          <p:cNvGrpSpPr/>
          <p:nvPr/>
        </p:nvGrpSpPr>
        <p:grpSpPr>
          <a:xfrm>
            <a:off x="6637536" y="1531966"/>
            <a:ext cx="350401" cy="349457"/>
            <a:chOff x="2141000" y="1954475"/>
            <a:chExt cx="296975" cy="296175"/>
          </a:xfrm>
        </p:grpSpPr>
        <p:sp>
          <p:nvSpPr>
            <p:cNvPr id="9895" name="Google Shape;9895;p83"/>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3"/>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3"/>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3"/>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9" name="Google Shape;9899;p83"/>
          <p:cNvGrpSpPr/>
          <p:nvPr/>
        </p:nvGrpSpPr>
        <p:grpSpPr>
          <a:xfrm>
            <a:off x="6631047" y="1983807"/>
            <a:ext cx="363380" cy="348778"/>
            <a:chOff x="2140225" y="2318650"/>
            <a:chExt cx="307975" cy="295600"/>
          </a:xfrm>
        </p:grpSpPr>
        <p:sp>
          <p:nvSpPr>
            <p:cNvPr id="9900" name="Google Shape;9900;p83"/>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3"/>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2" name="Google Shape;9902;p83"/>
          <p:cNvGrpSpPr/>
          <p:nvPr/>
        </p:nvGrpSpPr>
        <p:grpSpPr>
          <a:xfrm>
            <a:off x="6636607" y="2425305"/>
            <a:ext cx="352259" cy="349427"/>
            <a:chOff x="2139425" y="2682250"/>
            <a:chExt cx="298550" cy="296150"/>
          </a:xfrm>
        </p:grpSpPr>
        <p:sp>
          <p:nvSpPr>
            <p:cNvPr id="9903" name="Google Shape;9903;p83"/>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83"/>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83"/>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3"/>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83"/>
          <p:cNvGrpSpPr/>
          <p:nvPr/>
        </p:nvGrpSpPr>
        <p:grpSpPr>
          <a:xfrm>
            <a:off x="5301219" y="2939791"/>
            <a:ext cx="350401" cy="264888"/>
            <a:chOff x="3962775" y="1990700"/>
            <a:chExt cx="296975" cy="224500"/>
          </a:xfrm>
        </p:grpSpPr>
        <p:sp>
          <p:nvSpPr>
            <p:cNvPr id="9908" name="Google Shape;9908;p83"/>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3"/>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3"/>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3"/>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2" name="Google Shape;9912;p83"/>
          <p:cNvGrpSpPr/>
          <p:nvPr/>
        </p:nvGrpSpPr>
        <p:grpSpPr>
          <a:xfrm>
            <a:off x="5301691" y="3386497"/>
            <a:ext cx="349457" cy="349457"/>
            <a:chOff x="3963575" y="2317575"/>
            <a:chExt cx="296175" cy="296175"/>
          </a:xfrm>
        </p:grpSpPr>
        <p:sp>
          <p:nvSpPr>
            <p:cNvPr id="9913" name="Google Shape;9913;p83"/>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83"/>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83"/>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3"/>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3"/>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3"/>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83"/>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3"/>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3"/>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3"/>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3"/>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3"/>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3"/>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83"/>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3"/>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3"/>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9" name="Google Shape;9929;p83"/>
          <p:cNvGrpSpPr/>
          <p:nvPr/>
        </p:nvGrpSpPr>
        <p:grpSpPr>
          <a:xfrm>
            <a:off x="5301691" y="3836276"/>
            <a:ext cx="349457" cy="348513"/>
            <a:chOff x="3962775" y="2683025"/>
            <a:chExt cx="296175" cy="295375"/>
          </a:xfrm>
        </p:grpSpPr>
        <p:sp>
          <p:nvSpPr>
            <p:cNvPr id="9930" name="Google Shape;9930;p83"/>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3"/>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3"/>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3" name="Google Shape;9933;p83"/>
          <p:cNvSpPr/>
          <p:nvPr/>
        </p:nvSpPr>
        <p:spPr>
          <a:xfrm>
            <a:off x="7513275" y="2897941"/>
            <a:ext cx="354117" cy="348513"/>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4" name="Google Shape;9934;p83"/>
          <p:cNvGrpSpPr/>
          <p:nvPr/>
        </p:nvGrpSpPr>
        <p:grpSpPr>
          <a:xfrm>
            <a:off x="7516228" y="3386968"/>
            <a:ext cx="348513" cy="348513"/>
            <a:chOff x="5775900" y="2308125"/>
            <a:chExt cx="295375" cy="295375"/>
          </a:xfrm>
        </p:grpSpPr>
        <p:sp>
          <p:nvSpPr>
            <p:cNvPr id="9935" name="Google Shape;9935;p83"/>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3"/>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3"/>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3"/>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83"/>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0" name="Google Shape;9940;p83"/>
          <p:cNvGrpSpPr/>
          <p:nvPr/>
        </p:nvGrpSpPr>
        <p:grpSpPr>
          <a:xfrm>
            <a:off x="7537142" y="3835804"/>
            <a:ext cx="306686" cy="349457"/>
            <a:chOff x="5794025" y="2673575"/>
            <a:chExt cx="259925" cy="296175"/>
          </a:xfrm>
        </p:grpSpPr>
        <p:sp>
          <p:nvSpPr>
            <p:cNvPr id="9941" name="Google Shape;9941;p83"/>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3"/>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3" name="Google Shape;9943;p83"/>
          <p:cNvSpPr/>
          <p:nvPr/>
        </p:nvSpPr>
        <p:spPr>
          <a:xfrm>
            <a:off x="6637977" y="4306818"/>
            <a:ext cx="349457" cy="348513"/>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947" name="Shape 9947"/>
        <p:cNvGrpSpPr/>
        <p:nvPr/>
      </p:nvGrpSpPr>
      <p:grpSpPr>
        <a:xfrm>
          <a:off x="0" y="0"/>
          <a:ext cx="0" cy="0"/>
          <a:chOff x="0" y="0"/>
          <a:chExt cx="0" cy="0"/>
        </a:xfrm>
      </p:grpSpPr>
      <p:sp>
        <p:nvSpPr>
          <p:cNvPr id="9948" name="Google Shape;9948;p8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949" name="Google Shape;9949;p8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950" name="Google Shape;9950;p84"/>
          <p:cNvGrpSpPr/>
          <p:nvPr/>
        </p:nvGrpSpPr>
        <p:grpSpPr>
          <a:xfrm>
            <a:off x="882957" y="1534450"/>
            <a:ext cx="292442" cy="355741"/>
            <a:chOff x="-35830350" y="1912725"/>
            <a:chExt cx="241050" cy="293225"/>
          </a:xfrm>
        </p:grpSpPr>
        <p:sp>
          <p:nvSpPr>
            <p:cNvPr id="9951" name="Google Shape;9951;p84"/>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4"/>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3" name="Google Shape;9953;p84"/>
          <p:cNvGrpSpPr/>
          <p:nvPr/>
        </p:nvGrpSpPr>
        <p:grpSpPr>
          <a:xfrm>
            <a:off x="851444" y="1994048"/>
            <a:ext cx="355468" cy="353587"/>
            <a:chOff x="-35854750" y="2272675"/>
            <a:chExt cx="293000" cy="291450"/>
          </a:xfrm>
        </p:grpSpPr>
        <p:sp>
          <p:nvSpPr>
            <p:cNvPr id="9954" name="Google Shape;9954;p84"/>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4"/>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4"/>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7" name="Google Shape;9957;p84"/>
          <p:cNvGrpSpPr/>
          <p:nvPr/>
        </p:nvGrpSpPr>
        <p:grpSpPr>
          <a:xfrm>
            <a:off x="850958" y="2448634"/>
            <a:ext cx="356438" cy="354558"/>
            <a:chOff x="-35853975" y="2631825"/>
            <a:chExt cx="293800" cy="292250"/>
          </a:xfrm>
        </p:grpSpPr>
        <p:sp>
          <p:nvSpPr>
            <p:cNvPr id="9958" name="Google Shape;9958;p84"/>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4"/>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84"/>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4"/>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4"/>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3" name="Google Shape;9963;p84"/>
          <p:cNvGrpSpPr/>
          <p:nvPr/>
        </p:nvGrpSpPr>
        <p:grpSpPr>
          <a:xfrm>
            <a:off x="3089562" y="1535527"/>
            <a:ext cx="353587" cy="353587"/>
            <a:chOff x="-34032200" y="1916675"/>
            <a:chExt cx="291450" cy="291450"/>
          </a:xfrm>
        </p:grpSpPr>
        <p:sp>
          <p:nvSpPr>
            <p:cNvPr id="9964" name="Google Shape;9964;p84"/>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84"/>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84"/>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4"/>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8" name="Google Shape;9968;p84"/>
          <p:cNvSpPr/>
          <p:nvPr/>
        </p:nvSpPr>
        <p:spPr>
          <a:xfrm>
            <a:off x="3086014" y="1992728"/>
            <a:ext cx="354527" cy="356620"/>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9" name="Google Shape;9969;p84"/>
          <p:cNvGrpSpPr/>
          <p:nvPr/>
        </p:nvGrpSpPr>
        <p:grpSpPr>
          <a:xfrm>
            <a:off x="3089092" y="2448634"/>
            <a:ext cx="354527" cy="354558"/>
            <a:chOff x="-34032200" y="2634975"/>
            <a:chExt cx="292225" cy="292250"/>
          </a:xfrm>
        </p:grpSpPr>
        <p:sp>
          <p:nvSpPr>
            <p:cNvPr id="9970" name="Google Shape;9970;p84"/>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84"/>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4"/>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84"/>
          <p:cNvGrpSpPr/>
          <p:nvPr/>
        </p:nvGrpSpPr>
        <p:grpSpPr>
          <a:xfrm>
            <a:off x="1739487" y="2914882"/>
            <a:ext cx="358379" cy="354527"/>
            <a:chOff x="-32245875" y="1938725"/>
            <a:chExt cx="295400" cy="292225"/>
          </a:xfrm>
        </p:grpSpPr>
        <p:sp>
          <p:nvSpPr>
            <p:cNvPr id="9974" name="Google Shape;9974;p84"/>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84"/>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4"/>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7" name="Google Shape;9977;p84"/>
          <p:cNvGrpSpPr/>
          <p:nvPr/>
        </p:nvGrpSpPr>
        <p:grpSpPr>
          <a:xfrm>
            <a:off x="1736150" y="3384280"/>
            <a:ext cx="365052" cy="352162"/>
            <a:chOff x="-32243500" y="2299850"/>
            <a:chExt cx="300900" cy="290275"/>
          </a:xfrm>
        </p:grpSpPr>
        <p:sp>
          <p:nvSpPr>
            <p:cNvPr id="9978" name="Google Shape;9978;p84"/>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84"/>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0" name="Google Shape;9980;p84"/>
          <p:cNvSpPr/>
          <p:nvPr/>
        </p:nvSpPr>
        <p:spPr>
          <a:xfrm>
            <a:off x="1737541" y="3844649"/>
            <a:ext cx="356438" cy="352617"/>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1" name="Google Shape;9981;p84"/>
          <p:cNvGrpSpPr/>
          <p:nvPr/>
        </p:nvGrpSpPr>
        <p:grpSpPr>
          <a:xfrm>
            <a:off x="1299432" y="1534571"/>
            <a:ext cx="354527" cy="355498"/>
            <a:chOff x="-35495600" y="1912725"/>
            <a:chExt cx="292225" cy="293025"/>
          </a:xfrm>
        </p:grpSpPr>
        <p:sp>
          <p:nvSpPr>
            <p:cNvPr id="9982" name="Google Shape;9982;p84"/>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4"/>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4"/>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5" name="Google Shape;9985;p84"/>
          <p:cNvSpPr/>
          <p:nvPr/>
        </p:nvSpPr>
        <p:spPr>
          <a:xfrm>
            <a:off x="1295266" y="1993775"/>
            <a:ext cx="356438" cy="354527"/>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6" name="Google Shape;9986;p84"/>
          <p:cNvGrpSpPr/>
          <p:nvPr/>
        </p:nvGrpSpPr>
        <p:grpSpPr>
          <a:xfrm>
            <a:off x="1299432" y="2449119"/>
            <a:ext cx="354527" cy="353587"/>
            <a:chOff x="-35495600" y="2631825"/>
            <a:chExt cx="292225" cy="291450"/>
          </a:xfrm>
        </p:grpSpPr>
        <p:sp>
          <p:nvSpPr>
            <p:cNvPr id="9987" name="Google Shape;9987;p84"/>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84"/>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84"/>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4"/>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1" name="Google Shape;9991;p84"/>
          <p:cNvGrpSpPr/>
          <p:nvPr/>
        </p:nvGrpSpPr>
        <p:grpSpPr>
          <a:xfrm>
            <a:off x="3537081" y="1535527"/>
            <a:ext cx="353587" cy="353587"/>
            <a:chOff x="-33673825" y="1916675"/>
            <a:chExt cx="291450" cy="291450"/>
          </a:xfrm>
        </p:grpSpPr>
        <p:sp>
          <p:nvSpPr>
            <p:cNvPr id="9992" name="Google Shape;9992;p84"/>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4"/>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4"/>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4"/>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6" name="Google Shape;9996;p84"/>
          <p:cNvGrpSpPr/>
          <p:nvPr/>
        </p:nvGrpSpPr>
        <p:grpSpPr>
          <a:xfrm>
            <a:off x="3534700" y="1993107"/>
            <a:ext cx="358349" cy="355468"/>
            <a:chOff x="-33676975" y="2275050"/>
            <a:chExt cx="295375" cy="293000"/>
          </a:xfrm>
        </p:grpSpPr>
        <p:sp>
          <p:nvSpPr>
            <p:cNvPr id="9997" name="Google Shape;9997;p84"/>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4"/>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84"/>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0" name="Google Shape;10000;p84"/>
          <p:cNvGrpSpPr/>
          <p:nvPr/>
        </p:nvGrpSpPr>
        <p:grpSpPr>
          <a:xfrm>
            <a:off x="3537081" y="2448406"/>
            <a:ext cx="353587" cy="355013"/>
            <a:chOff x="-33673825" y="2634975"/>
            <a:chExt cx="291450" cy="292625"/>
          </a:xfrm>
        </p:grpSpPr>
        <p:sp>
          <p:nvSpPr>
            <p:cNvPr id="10001" name="Google Shape;10001;p84"/>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4"/>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3" name="Google Shape;10003;p84"/>
          <p:cNvGrpSpPr/>
          <p:nvPr/>
        </p:nvGrpSpPr>
        <p:grpSpPr>
          <a:xfrm>
            <a:off x="2205089" y="2915322"/>
            <a:ext cx="329687" cy="353648"/>
            <a:chOff x="-31874100" y="1939525"/>
            <a:chExt cx="271750" cy="291500"/>
          </a:xfrm>
        </p:grpSpPr>
        <p:sp>
          <p:nvSpPr>
            <p:cNvPr id="10004" name="Google Shape;10004;p84"/>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84"/>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6" name="Google Shape;10006;p84"/>
          <p:cNvSpPr/>
          <p:nvPr/>
        </p:nvSpPr>
        <p:spPr>
          <a:xfrm>
            <a:off x="2211275" y="3383767"/>
            <a:ext cx="311550" cy="353587"/>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7" name="Google Shape;10007;p84"/>
          <p:cNvGrpSpPr/>
          <p:nvPr/>
        </p:nvGrpSpPr>
        <p:grpSpPr>
          <a:xfrm>
            <a:off x="2186451" y="3844343"/>
            <a:ext cx="366963" cy="352768"/>
            <a:chOff x="-31889075" y="2658950"/>
            <a:chExt cx="302475" cy="290775"/>
          </a:xfrm>
        </p:grpSpPr>
        <p:sp>
          <p:nvSpPr>
            <p:cNvPr id="10008" name="Google Shape;10008;p84"/>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4"/>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0" name="Google Shape;10010;p84"/>
          <p:cNvSpPr/>
          <p:nvPr/>
        </p:nvSpPr>
        <p:spPr>
          <a:xfrm>
            <a:off x="3974577" y="3383282"/>
            <a:ext cx="356438" cy="35455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1" name="Google Shape;10011;p84"/>
          <p:cNvGrpSpPr/>
          <p:nvPr/>
        </p:nvGrpSpPr>
        <p:grpSpPr>
          <a:xfrm>
            <a:off x="1747421" y="1534571"/>
            <a:ext cx="354527" cy="355498"/>
            <a:chOff x="-35136450" y="1912725"/>
            <a:chExt cx="292225" cy="293025"/>
          </a:xfrm>
        </p:grpSpPr>
        <p:sp>
          <p:nvSpPr>
            <p:cNvPr id="10012" name="Google Shape;10012;p84"/>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4"/>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4"/>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5" name="Google Shape;10015;p84"/>
          <p:cNvGrpSpPr/>
          <p:nvPr/>
        </p:nvGrpSpPr>
        <p:grpSpPr>
          <a:xfrm>
            <a:off x="1747891" y="1993790"/>
            <a:ext cx="353587" cy="354103"/>
            <a:chOff x="-35134875" y="2272675"/>
            <a:chExt cx="291450" cy="291875"/>
          </a:xfrm>
        </p:grpSpPr>
        <p:sp>
          <p:nvSpPr>
            <p:cNvPr id="10016" name="Google Shape;10016;p84"/>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4"/>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4"/>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4"/>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0" name="Google Shape;10020;p84"/>
          <p:cNvGrpSpPr/>
          <p:nvPr/>
        </p:nvGrpSpPr>
        <p:grpSpPr>
          <a:xfrm>
            <a:off x="1789458" y="2449119"/>
            <a:ext cx="270453" cy="353587"/>
            <a:chOff x="-35101800" y="2631050"/>
            <a:chExt cx="222925" cy="291450"/>
          </a:xfrm>
        </p:grpSpPr>
        <p:sp>
          <p:nvSpPr>
            <p:cNvPr id="10021" name="Google Shape;10021;p84"/>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4"/>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4"/>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84"/>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5" name="Google Shape;10025;p84"/>
          <p:cNvSpPr/>
          <p:nvPr/>
        </p:nvSpPr>
        <p:spPr>
          <a:xfrm>
            <a:off x="3982155" y="1534859"/>
            <a:ext cx="338270" cy="355255"/>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6" name="Google Shape;10026;p84"/>
          <p:cNvGrpSpPr/>
          <p:nvPr/>
        </p:nvGrpSpPr>
        <p:grpSpPr>
          <a:xfrm>
            <a:off x="3977510" y="1993107"/>
            <a:ext cx="353587" cy="355468"/>
            <a:chOff x="-33314675" y="2275050"/>
            <a:chExt cx="291450" cy="293000"/>
          </a:xfrm>
        </p:grpSpPr>
        <p:sp>
          <p:nvSpPr>
            <p:cNvPr id="10027" name="Google Shape;10027;p84"/>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4"/>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4"/>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0" name="Google Shape;10030;p84"/>
          <p:cNvSpPr/>
          <p:nvPr/>
        </p:nvSpPr>
        <p:spPr>
          <a:xfrm>
            <a:off x="3973071" y="2447907"/>
            <a:ext cx="356438" cy="356468"/>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1" name="Google Shape;10031;p84"/>
          <p:cNvGrpSpPr/>
          <p:nvPr/>
        </p:nvGrpSpPr>
        <p:grpSpPr>
          <a:xfrm>
            <a:off x="2639701" y="2915367"/>
            <a:ext cx="353587" cy="353557"/>
            <a:chOff x="-31523625" y="1939525"/>
            <a:chExt cx="291450" cy="291425"/>
          </a:xfrm>
        </p:grpSpPr>
        <p:sp>
          <p:nvSpPr>
            <p:cNvPr id="10032" name="Google Shape;10032;p84"/>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4"/>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4"/>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4"/>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4"/>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4"/>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4"/>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4"/>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4"/>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4"/>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84"/>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84"/>
          <p:cNvGrpSpPr/>
          <p:nvPr/>
        </p:nvGrpSpPr>
        <p:grpSpPr>
          <a:xfrm>
            <a:off x="2638746" y="3383568"/>
            <a:ext cx="355498" cy="353587"/>
            <a:chOff x="-31523625" y="2298675"/>
            <a:chExt cx="293025" cy="291450"/>
          </a:xfrm>
        </p:grpSpPr>
        <p:sp>
          <p:nvSpPr>
            <p:cNvPr id="10044" name="Google Shape;10044;p84"/>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4"/>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4"/>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7" name="Google Shape;10047;p84"/>
          <p:cNvSpPr/>
          <p:nvPr/>
        </p:nvSpPr>
        <p:spPr>
          <a:xfrm>
            <a:off x="2633984" y="3842739"/>
            <a:ext cx="359320" cy="356438"/>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4"/>
          <p:cNvSpPr/>
          <p:nvPr/>
        </p:nvSpPr>
        <p:spPr>
          <a:xfrm>
            <a:off x="3975533" y="3844164"/>
            <a:ext cx="354527" cy="353587"/>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9" name="Google Shape;10049;p84"/>
          <p:cNvGrpSpPr/>
          <p:nvPr/>
        </p:nvGrpSpPr>
        <p:grpSpPr>
          <a:xfrm>
            <a:off x="2205934" y="1535542"/>
            <a:ext cx="331598" cy="353557"/>
            <a:chOff x="-34767825" y="1914325"/>
            <a:chExt cx="273325" cy="291425"/>
          </a:xfrm>
        </p:grpSpPr>
        <p:sp>
          <p:nvSpPr>
            <p:cNvPr id="10050" name="Google Shape;10050;p84"/>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4"/>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4"/>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84"/>
          <p:cNvGrpSpPr/>
          <p:nvPr/>
        </p:nvGrpSpPr>
        <p:grpSpPr>
          <a:xfrm>
            <a:off x="2193513" y="1993092"/>
            <a:ext cx="356438" cy="355498"/>
            <a:chOff x="-34778075" y="2272675"/>
            <a:chExt cx="293800" cy="293025"/>
          </a:xfrm>
        </p:grpSpPr>
        <p:sp>
          <p:nvSpPr>
            <p:cNvPr id="10054" name="Google Shape;10054;p84"/>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4"/>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84"/>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7" name="Google Shape;10057;p84"/>
          <p:cNvGrpSpPr/>
          <p:nvPr/>
        </p:nvGrpSpPr>
        <p:grpSpPr>
          <a:xfrm>
            <a:off x="2194939" y="2449119"/>
            <a:ext cx="353587" cy="353587"/>
            <a:chOff x="-34776500" y="2631825"/>
            <a:chExt cx="291450" cy="291450"/>
          </a:xfrm>
        </p:grpSpPr>
        <p:sp>
          <p:nvSpPr>
            <p:cNvPr id="10058" name="Google Shape;10058;p84"/>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84"/>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84"/>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84"/>
          <p:cNvGrpSpPr/>
          <p:nvPr/>
        </p:nvGrpSpPr>
        <p:grpSpPr>
          <a:xfrm>
            <a:off x="853628" y="2912973"/>
            <a:ext cx="354527" cy="358349"/>
            <a:chOff x="-32956300" y="1915900"/>
            <a:chExt cx="292225" cy="295375"/>
          </a:xfrm>
        </p:grpSpPr>
        <p:sp>
          <p:nvSpPr>
            <p:cNvPr id="10062" name="Google Shape;10062;p84"/>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4"/>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4" name="Google Shape;10064;p84"/>
          <p:cNvSpPr/>
          <p:nvPr/>
        </p:nvSpPr>
        <p:spPr>
          <a:xfrm>
            <a:off x="850648" y="3383782"/>
            <a:ext cx="354527" cy="353557"/>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84"/>
          <p:cNvSpPr/>
          <p:nvPr/>
        </p:nvSpPr>
        <p:spPr>
          <a:xfrm>
            <a:off x="850162" y="3843679"/>
            <a:ext cx="355498" cy="354558"/>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6" name="Google Shape;10066;p84"/>
          <p:cNvGrpSpPr/>
          <p:nvPr/>
        </p:nvGrpSpPr>
        <p:grpSpPr>
          <a:xfrm>
            <a:off x="3081101" y="2915367"/>
            <a:ext cx="356438" cy="353557"/>
            <a:chOff x="-31166825" y="1939525"/>
            <a:chExt cx="293800" cy="291425"/>
          </a:xfrm>
        </p:grpSpPr>
        <p:sp>
          <p:nvSpPr>
            <p:cNvPr id="10067" name="Google Shape;10067;p84"/>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4"/>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84"/>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84"/>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4"/>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4"/>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4"/>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4"/>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4"/>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4"/>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4"/>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84"/>
          <p:cNvGrpSpPr/>
          <p:nvPr/>
        </p:nvGrpSpPr>
        <p:grpSpPr>
          <a:xfrm>
            <a:off x="3082057" y="3383295"/>
            <a:ext cx="354527" cy="354133"/>
            <a:chOff x="-31165250" y="2298675"/>
            <a:chExt cx="292225" cy="291900"/>
          </a:xfrm>
        </p:grpSpPr>
        <p:sp>
          <p:nvSpPr>
            <p:cNvPr id="10079" name="Google Shape;10079;p84"/>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84"/>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4"/>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2" name="Google Shape;10082;p84"/>
          <p:cNvGrpSpPr/>
          <p:nvPr/>
        </p:nvGrpSpPr>
        <p:grpSpPr>
          <a:xfrm>
            <a:off x="3082542" y="3843949"/>
            <a:ext cx="353557" cy="353557"/>
            <a:chOff x="-31164450" y="2657050"/>
            <a:chExt cx="291425" cy="291425"/>
          </a:xfrm>
        </p:grpSpPr>
        <p:sp>
          <p:nvSpPr>
            <p:cNvPr id="10083" name="Google Shape;10083;p84"/>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4"/>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4"/>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4"/>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7" name="Google Shape;10087;p84"/>
          <p:cNvSpPr/>
          <p:nvPr/>
        </p:nvSpPr>
        <p:spPr>
          <a:xfrm>
            <a:off x="2188967" y="4264670"/>
            <a:ext cx="355498" cy="352617"/>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8" name="Google Shape;10088;p84"/>
          <p:cNvGrpSpPr/>
          <p:nvPr/>
        </p:nvGrpSpPr>
        <p:grpSpPr>
          <a:xfrm>
            <a:off x="2632987" y="1535178"/>
            <a:ext cx="358349" cy="354285"/>
            <a:chOff x="-34421275" y="1912725"/>
            <a:chExt cx="295375" cy="292025"/>
          </a:xfrm>
        </p:grpSpPr>
        <p:sp>
          <p:nvSpPr>
            <p:cNvPr id="10089" name="Google Shape;10089;p84"/>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4"/>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1" name="Google Shape;10091;p84"/>
          <p:cNvGrpSpPr/>
          <p:nvPr/>
        </p:nvGrpSpPr>
        <p:grpSpPr>
          <a:xfrm>
            <a:off x="2632032" y="1993093"/>
            <a:ext cx="360260" cy="355498"/>
            <a:chOff x="-34418125" y="2271100"/>
            <a:chExt cx="296950" cy="293025"/>
          </a:xfrm>
        </p:grpSpPr>
        <p:sp>
          <p:nvSpPr>
            <p:cNvPr id="10092" name="Google Shape;10092;p84"/>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4"/>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4"/>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84"/>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4"/>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7" name="Google Shape;10097;p84"/>
          <p:cNvGrpSpPr/>
          <p:nvPr/>
        </p:nvGrpSpPr>
        <p:grpSpPr>
          <a:xfrm>
            <a:off x="2632987" y="2449119"/>
            <a:ext cx="358349" cy="353587"/>
            <a:chOff x="-34421275" y="2631050"/>
            <a:chExt cx="295375" cy="291450"/>
          </a:xfrm>
        </p:grpSpPr>
        <p:sp>
          <p:nvSpPr>
            <p:cNvPr id="10098" name="Google Shape;10098;p84"/>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4"/>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4"/>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4"/>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2" name="Google Shape;10102;p84"/>
          <p:cNvSpPr/>
          <p:nvPr/>
        </p:nvSpPr>
        <p:spPr>
          <a:xfrm>
            <a:off x="1299154" y="2915050"/>
            <a:ext cx="353587" cy="354527"/>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4"/>
          <p:cNvSpPr/>
          <p:nvPr/>
        </p:nvSpPr>
        <p:spPr>
          <a:xfrm>
            <a:off x="1299154" y="3383782"/>
            <a:ext cx="353587" cy="353557"/>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4"/>
          <p:cNvSpPr/>
          <p:nvPr/>
        </p:nvSpPr>
        <p:spPr>
          <a:xfrm>
            <a:off x="1290085" y="3843815"/>
            <a:ext cx="371724" cy="354285"/>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5" name="Google Shape;10105;p84"/>
          <p:cNvGrpSpPr/>
          <p:nvPr/>
        </p:nvGrpSpPr>
        <p:grpSpPr>
          <a:xfrm>
            <a:off x="3537620" y="2915837"/>
            <a:ext cx="353587" cy="352617"/>
            <a:chOff x="-30805300" y="1938725"/>
            <a:chExt cx="291450" cy="290650"/>
          </a:xfrm>
        </p:grpSpPr>
        <p:sp>
          <p:nvSpPr>
            <p:cNvPr id="10106" name="Google Shape;10106;p84"/>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4"/>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8" name="Google Shape;10108;p84"/>
          <p:cNvGrpSpPr/>
          <p:nvPr/>
        </p:nvGrpSpPr>
        <p:grpSpPr>
          <a:xfrm>
            <a:off x="3538105" y="3383765"/>
            <a:ext cx="352617" cy="353193"/>
            <a:chOff x="-30805300" y="2298675"/>
            <a:chExt cx="290650" cy="291125"/>
          </a:xfrm>
        </p:grpSpPr>
        <p:sp>
          <p:nvSpPr>
            <p:cNvPr id="10109" name="Google Shape;10109;p84"/>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4"/>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84"/>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4"/>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3" name="Google Shape;10113;p84"/>
          <p:cNvGrpSpPr/>
          <p:nvPr/>
        </p:nvGrpSpPr>
        <p:grpSpPr>
          <a:xfrm>
            <a:off x="3537635" y="3843949"/>
            <a:ext cx="353557" cy="353557"/>
            <a:chOff x="-30806075" y="2657050"/>
            <a:chExt cx="291425" cy="291425"/>
          </a:xfrm>
        </p:grpSpPr>
        <p:sp>
          <p:nvSpPr>
            <p:cNvPr id="10114" name="Google Shape;10114;p84"/>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4"/>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84"/>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7" name="Google Shape;10117;p84"/>
          <p:cNvGrpSpPr/>
          <p:nvPr/>
        </p:nvGrpSpPr>
        <p:grpSpPr>
          <a:xfrm>
            <a:off x="2639681" y="4301756"/>
            <a:ext cx="353557" cy="353557"/>
            <a:chOff x="-30064925" y="2332550"/>
            <a:chExt cx="291425" cy="291425"/>
          </a:xfrm>
        </p:grpSpPr>
        <p:sp>
          <p:nvSpPr>
            <p:cNvPr id="10118" name="Google Shape;10118;p84"/>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84"/>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4"/>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1" name="Google Shape;10121;p84"/>
          <p:cNvGrpSpPr/>
          <p:nvPr/>
        </p:nvGrpSpPr>
        <p:grpSpPr>
          <a:xfrm>
            <a:off x="3983068" y="2911256"/>
            <a:ext cx="348855" cy="347879"/>
            <a:chOff x="2821450" y="2957850"/>
            <a:chExt cx="259275" cy="258550"/>
          </a:xfrm>
        </p:grpSpPr>
        <p:sp>
          <p:nvSpPr>
            <p:cNvPr id="10122" name="Google Shape;10122;p84"/>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84"/>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4"/>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10125" name="Google Shape;10125;p84"/>
          <p:cNvGrpSpPr/>
          <p:nvPr/>
        </p:nvGrpSpPr>
        <p:grpSpPr>
          <a:xfrm>
            <a:off x="4858100" y="1532274"/>
            <a:ext cx="361090" cy="361090"/>
            <a:chOff x="-57970450" y="1903275"/>
            <a:chExt cx="318225" cy="318225"/>
          </a:xfrm>
        </p:grpSpPr>
        <p:sp>
          <p:nvSpPr>
            <p:cNvPr id="10126" name="Google Shape;10126;p84"/>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4"/>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4"/>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84"/>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0" name="Google Shape;10130;p84"/>
          <p:cNvGrpSpPr/>
          <p:nvPr/>
        </p:nvGrpSpPr>
        <p:grpSpPr>
          <a:xfrm>
            <a:off x="4880000" y="2008231"/>
            <a:ext cx="317290" cy="359303"/>
            <a:chOff x="-57950750" y="2296300"/>
            <a:chExt cx="279625" cy="316650"/>
          </a:xfrm>
        </p:grpSpPr>
        <p:sp>
          <p:nvSpPr>
            <p:cNvPr id="10131" name="Google Shape;10131;p84"/>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4"/>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4"/>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4"/>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5" name="Google Shape;10135;p84"/>
          <p:cNvGrpSpPr/>
          <p:nvPr/>
        </p:nvGrpSpPr>
        <p:grpSpPr>
          <a:xfrm>
            <a:off x="4858214" y="2459907"/>
            <a:ext cx="360863" cy="360211"/>
            <a:chOff x="-57969675" y="2687750"/>
            <a:chExt cx="318025" cy="317450"/>
          </a:xfrm>
        </p:grpSpPr>
        <p:sp>
          <p:nvSpPr>
            <p:cNvPr id="10136" name="Google Shape;10136;p84"/>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4"/>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84"/>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84"/>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0" name="Google Shape;10140;p84"/>
          <p:cNvGrpSpPr/>
          <p:nvPr/>
        </p:nvGrpSpPr>
        <p:grpSpPr>
          <a:xfrm>
            <a:off x="7067397" y="1532274"/>
            <a:ext cx="363785" cy="361090"/>
            <a:chOff x="-56012425" y="1903275"/>
            <a:chExt cx="320600" cy="318225"/>
          </a:xfrm>
        </p:grpSpPr>
        <p:sp>
          <p:nvSpPr>
            <p:cNvPr id="10141" name="Google Shape;10141;p84"/>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4"/>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3" name="Google Shape;10143;p84"/>
          <p:cNvGrpSpPr/>
          <p:nvPr/>
        </p:nvGrpSpPr>
        <p:grpSpPr>
          <a:xfrm>
            <a:off x="7068290" y="2006443"/>
            <a:ext cx="361998" cy="361998"/>
            <a:chOff x="-56010850" y="2294725"/>
            <a:chExt cx="319025" cy="319025"/>
          </a:xfrm>
        </p:grpSpPr>
        <p:sp>
          <p:nvSpPr>
            <p:cNvPr id="10144" name="Google Shape;10144;p84"/>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84"/>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4"/>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4"/>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84"/>
          <p:cNvGrpSpPr/>
          <p:nvPr/>
        </p:nvGrpSpPr>
        <p:grpSpPr>
          <a:xfrm>
            <a:off x="7068305" y="2459027"/>
            <a:ext cx="361969" cy="361090"/>
            <a:chOff x="-56010050" y="2686975"/>
            <a:chExt cx="319000" cy="318225"/>
          </a:xfrm>
        </p:grpSpPr>
        <p:sp>
          <p:nvSpPr>
            <p:cNvPr id="10149" name="Google Shape;10149;p84"/>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4"/>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84"/>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84"/>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3" name="Google Shape;10153;p84"/>
          <p:cNvGrpSpPr/>
          <p:nvPr/>
        </p:nvGrpSpPr>
        <p:grpSpPr>
          <a:xfrm>
            <a:off x="5753801" y="2911936"/>
            <a:ext cx="361998" cy="361090"/>
            <a:chOff x="-54081175" y="1903275"/>
            <a:chExt cx="319025" cy="318225"/>
          </a:xfrm>
        </p:grpSpPr>
        <p:sp>
          <p:nvSpPr>
            <p:cNvPr id="10154" name="Google Shape;10154;p84"/>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84"/>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6" name="Google Shape;10156;p84"/>
          <p:cNvGrpSpPr/>
          <p:nvPr/>
        </p:nvGrpSpPr>
        <p:grpSpPr>
          <a:xfrm>
            <a:off x="5776154" y="3365399"/>
            <a:ext cx="317290" cy="360211"/>
            <a:chOff x="-54063050" y="2296300"/>
            <a:chExt cx="279625" cy="317450"/>
          </a:xfrm>
        </p:grpSpPr>
        <p:sp>
          <p:nvSpPr>
            <p:cNvPr id="10157" name="Google Shape;10157;p84"/>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4"/>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4"/>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4"/>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84"/>
          <p:cNvGrpSpPr/>
          <p:nvPr/>
        </p:nvGrpSpPr>
        <p:grpSpPr>
          <a:xfrm>
            <a:off x="5776154" y="3829461"/>
            <a:ext cx="317290" cy="361033"/>
            <a:chOff x="-54061475" y="2685450"/>
            <a:chExt cx="279625" cy="318175"/>
          </a:xfrm>
        </p:grpSpPr>
        <p:sp>
          <p:nvSpPr>
            <p:cNvPr id="10162" name="Google Shape;10162;p84"/>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4"/>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84"/>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84"/>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6" name="Google Shape;10166;p84"/>
          <p:cNvGrpSpPr/>
          <p:nvPr/>
        </p:nvGrpSpPr>
        <p:grpSpPr>
          <a:xfrm>
            <a:off x="8029690" y="2921780"/>
            <a:ext cx="275278" cy="361969"/>
            <a:chOff x="-52074300" y="1911950"/>
            <a:chExt cx="242600" cy="319000"/>
          </a:xfrm>
        </p:grpSpPr>
        <p:sp>
          <p:nvSpPr>
            <p:cNvPr id="10167" name="Google Shape;10167;p84"/>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84"/>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84"/>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84"/>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1" name="Google Shape;10171;p84"/>
          <p:cNvGrpSpPr/>
          <p:nvPr/>
        </p:nvGrpSpPr>
        <p:grpSpPr>
          <a:xfrm>
            <a:off x="5287689" y="1533182"/>
            <a:ext cx="361998" cy="361090"/>
            <a:chOff x="-57578225" y="1904075"/>
            <a:chExt cx="319025" cy="318225"/>
          </a:xfrm>
        </p:grpSpPr>
        <p:sp>
          <p:nvSpPr>
            <p:cNvPr id="10172" name="Google Shape;10172;p84"/>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4"/>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4"/>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4"/>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84"/>
          <p:cNvGrpSpPr/>
          <p:nvPr/>
        </p:nvGrpSpPr>
        <p:grpSpPr>
          <a:xfrm>
            <a:off x="5310042" y="2006443"/>
            <a:ext cx="317290" cy="361090"/>
            <a:chOff x="-57558525" y="2294725"/>
            <a:chExt cx="279625" cy="318225"/>
          </a:xfrm>
        </p:grpSpPr>
        <p:sp>
          <p:nvSpPr>
            <p:cNvPr id="10177" name="Google Shape;10177;p84"/>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4"/>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4"/>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4"/>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4"/>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2" name="Google Shape;10182;p84"/>
          <p:cNvGrpSpPr/>
          <p:nvPr/>
        </p:nvGrpSpPr>
        <p:grpSpPr>
          <a:xfrm>
            <a:off x="5285901" y="2459027"/>
            <a:ext cx="365572" cy="361969"/>
            <a:chOff x="-57579800" y="2686975"/>
            <a:chExt cx="322175" cy="319000"/>
          </a:xfrm>
        </p:grpSpPr>
        <p:sp>
          <p:nvSpPr>
            <p:cNvPr id="10183" name="Google Shape;10183;p84"/>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4"/>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5" name="Google Shape;10185;p84"/>
          <p:cNvGrpSpPr/>
          <p:nvPr/>
        </p:nvGrpSpPr>
        <p:grpSpPr>
          <a:xfrm>
            <a:off x="7510682" y="2006443"/>
            <a:ext cx="367359" cy="361090"/>
            <a:chOff x="-55620975" y="2294725"/>
            <a:chExt cx="323750" cy="318225"/>
          </a:xfrm>
        </p:grpSpPr>
        <p:sp>
          <p:nvSpPr>
            <p:cNvPr id="10186" name="Google Shape;10186;p84"/>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4"/>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4"/>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84"/>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84"/>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4"/>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2" name="Google Shape;10192;p84"/>
          <p:cNvGrpSpPr/>
          <p:nvPr/>
        </p:nvGrpSpPr>
        <p:grpSpPr>
          <a:xfrm>
            <a:off x="7512923" y="2458942"/>
            <a:ext cx="362877" cy="361175"/>
            <a:chOff x="-55620175" y="2686900"/>
            <a:chExt cx="319800" cy="318300"/>
          </a:xfrm>
        </p:grpSpPr>
        <p:sp>
          <p:nvSpPr>
            <p:cNvPr id="10193" name="Google Shape;10193;p84"/>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84"/>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84"/>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84"/>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7" name="Google Shape;10197;p84"/>
          <p:cNvGrpSpPr/>
          <p:nvPr/>
        </p:nvGrpSpPr>
        <p:grpSpPr>
          <a:xfrm>
            <a:off x="6198887" y="2911936"/>
            <a:ext cx="361969" cy="361090"/>
            <a:chOff x="-53690500" y="1903275"/>
            <a:chExt cx="319000" cy="318225"/>
          </a:xfrm>
        </p:grpSpPr>
        <p:sp>
          <p:nvSpPr>
            <p:cNvPr id="10198" name="Google Shape;10198;p84"/>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4"/>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84"/>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4"/>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2" name="Google Shape;10202;p84"/>
          <p:cNvGrpSpPr/>
          <p:nvPr/>
        </p:nvGrpSpPr>
        <p:grpSpPr>
          <a:xfrm>
            <a:off x="6221226" y="3365399"/>
            <a:ext cx="317290" cy="359303"/>
            <a:chOff x="-53670800" y="2296300"/>
            <a:chExt cx="279625" cy="316650"/>
          </a:xfrm>
        </p:grpSpPr>
        <p:sp>
          <p:nvSpPr>
            <p:cNvPr id="10203" name="Google Shape;10203;p84"/>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84"/>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84"/>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4"/>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7" name="Google Shape;10207;p84"/>
          <p:cNvGrpSpPr/>
          <p:nvPr/>
        </p:nvGrpSpPr>
        <p:grpSpPr>
          <a:xfrm>
            <a:off x="6198887" y="3830738"/>
            <a:ext cx="361969" cy="361544"/>
            <a:chOff x="-53690500" y="2686575"/>
            <a:chExt cx="319000" cy="318625"/>
          </a:xfrm>
        </p:grpSpPr>
        <p:sp>
          <p:nvSpPr>
            <p:cNvPr id="10208" name="Google Shape;10208;p84"/>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84"/>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84"/>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84"/>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2" name="Google Shape;10212;p84"/>
          <p:cNvGrpSpPr/>
          <p:nvPr/>
        </p:nvGrpSpPr>
        <p:grpSpPr>
          <a:xfrm>
            <a:off x="8008669" y="3373598"/>
            <a:ext cx="317319" cy="360948"/>
            <a:chOff x="-52092425" y="2303525"/>
            <a:chExt cx="279650" cy="318100"/>
          </a:xfrm>
        </p:grpSpPr>
        <p:sp>
          <p:nvSpPr>
            <p:cNvPr id="10213" name="Google Shape;10213;p84"/>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4"/>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84"/>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84"/>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4"/>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8" name="Google Shape;10218;p84"/>
          <p:cNvGrpSpPr/>
          <p:nvPr/>
        </p:nvGrpSpPr>
        <p:grpSpPr>
          <a:xfrm>
            <a:off x="5727728" y="1534061"/>
            <a:ext cx="363756" cy="361090"/>
            <a:chOff x="-57189125" y="1904850"/>
            <a:chExt cx="320575" cy="318225"/>
          </a:xfrm>
        </p:grpSpPr>
        <p:sp>
          <p:nvSpPr>
            <p:cNvPr id="10219" name="Google Shape;10219;p84"/>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4"/>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4"/>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4"/>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4"/>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4" name="Google Shape;10224;p84"/>
          <p:cNvGrpSpPr/>
          <p:nvPr/>
        </p:nvGrpSpPr>
        <p:grpSpPr>
          <a:xfrm>
            <a:off x="5728621" y="2028797"/>
            <a:ext cx="361969" cy="316411"/>
            <a:chOff x="-57187550" y="2314425"/>
            <a:chExt cx="319000" cy="278850"/>
          </a:xfrm>
        </p:grpSpPr>
        <p:sp>
          <p:nvSpPr>
            <p:cNvPr id="10225" name="Google Shape;10225;p84"/>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4"/>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4"/>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84"/>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9" name="Google Shape;10229;p84"/>
          <p:cNvGrpSpPr/>
          <p:nvPr/>
        </p:nvGrpSpPr>
        <p:grpSpPr>
          <a:xfrm>
            <a:off x="5745585" y="2458346"/>
            <a:ext cx="328042" cy="361771"/>
            <a:chOff x="-57172600" y="2686375"/>
            <a:chExt cx="289100" cy="318825"/>
          </a:xfrm>
        </p:grpSpPr>
        <p:sp>
          <p:nvSpPr>
            <p:cNvPr id="10230" name="Google Shape;10230;p84"/>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4"/>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2" name="Google Shape;10232;p84"/>
          <p:cNvGrpSpPr/>
          <p:nvPr/>
        </p:nvGrpSpPr>
        <p:grpSpPr>
          <a:xfrm>
            <a:off x="7958434" y="1532274"/>
            <a:ext cx="361090" cy="359303"/>
            <a:chOff x="-55225575" y="1903275"/>
            <a:chExt cx="318225" cy="316650"/>
          </a:xfrm>
        </p:grpSpPr>
        <p:sp>
          <p:nvSpPr>
            <p:cNvPr id="10233" name="Google Shape;10233;p84"/>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84"/>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4"/>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4"/>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4"/>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8" name="Google Shape;10238;p84"/>
          <p:cNvGrpSpPr/>
          <p:nvPr/>
        </p:nvGrpSpPr>
        <p:grpSpPr>
          <a:xfrm>
            <a:off x="7969611" y="2008231"/>
            <a:ext cx="338736" cy="359303"/>
            <a:chOff x="-55217700" y="2296300"/>
            <a:chExt cx="298525" cy="316650"/>
          </a:xfrm>
        </p:grpSpPr>
        <p:sp>
          <p:nvSpPr>
            <p:cNvPr id="10239" name="Google Shape;10239;p84"/>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84"/>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84"/>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84"/>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3" name="Google Shape;10243;p84"/>
          <p:cNvGrpSpPr/>
          <p:nvPr/>
        </p:nvGrpSpPr>
        <p:grpSpPr>
          <a:xfrm>
            <a:off x="7957541" y="2460814"/>
            <a:ext cx="362877" cy="359303"/>
            <a:chOff x="-55229525" y="2688550"/>
            <a:chExt cx="319800" cy="316650"/>
          </a:xfrm>
        </p:grpSpPr>
        <p:sp>
          <p:nvSpPr>
            <p:cNvPr id="10244" name="Google Shape;10244;p84"/>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84"/>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84"/>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4"/>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8" name="Google Shape;10248;p84"/>
          <p:cNvGrpSpPr/>
          <p:nvPr/>
        </p:nvGrpSpPr>
        <p:grpSpPr>
          <a:xfrm>
            <a:off x="6653760" y="2911936"/>
            <a:ext cx="338765" cy="361090"/>
            <a:chOff x="-53288825" y="1903275"/>
            <a:chExt cx="298550" cy="318225"/>
          </a:xfrm>
        </p:grpSpPr>
        <p:sp>
          <p:nvSpPr>
            <p:cNvPr id="10249" name="Google Shape;10249;p84"/>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84"/>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84"/>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2" name="Google Shape;10252;p84"/>
          <p:cNvGrpSpPr/>
          <p:nvPr/>
        </p:nvGrpSpPr>
        <p:grpSpPr>
          <a:xfrm>
            <a:off x="6642143" y="3363612"/>
            <a:ext cx="361998" cy="361090"/>
            <a:chOff x="-53299850" y="2294725"/>
            <a:chExt cx="319025" cy="318225"/>
          </a:xfrm>
        </p:grpSpPr>
        <p:sp>
          <p:nvSpPr>
            <p:cNvPr id="10253" name="Google Shape;10253;p84"/>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84"/>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5" name="Google Shape;10255;p84"/>
          <p:cNvGrpSpPr/>
          <p:nvPr/>
        </p:nvGrpSpPr>
        <p:grpSpPr>
          <a:xfrm>
            <a:off x="6664936" y="3832071"/>
            <a:ext cx="316411" cy="360211"/>
            <a:chOff x="-53278575" y="2687750"/>
            <a:chExt cx="278850" cy="317450"/>
          </a:xfrm>
        </p:grpSpPr>
        <p:sp>
          <p:nvSpPr>
            <p:cNvPr id="10256" name="Google Shape;10256;p84"/>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84"/>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84"/>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84"/>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0" name="Google Shape;10260;p84"/>
          <p:cNvGrpSpPr/>
          <p:nvPr/>
        </p:nvGrpSpPr>
        <p:grpSpPr>
          <a:xfrm>
            <a:off x="7986330" y="3831759"/>
            <a:ext cx="361998" cy="362310"/>
            <a:chOff x="-52101875" y="2687475"/>
            <a:chExt cx="319025" cy="319300"/>
          </a:xfrm>
        </p:grpSpPr>
        <p:sp>
          <p:nvSpPr>
            <p:cNvPr id="10261" name="Google Shape;10261;p84"/>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4"/>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84"/>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84"/>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5" name="Google Shape;10265;p84"/>
          <p:cNvGrpSpPr/>
          <p:nvPr/>
        </p:nvGrpSpPr>
        <p:grpSpPr>
          <a:xfrm>
            <a:off x="6201079" y="1533182"/>
            <a:ext cx="317290" cy="361090"/>
            <a:chOff x="-56774050" y="1904075"/>
            <a:chExt cx="279625" cy="318225"/>
          </a:xfrm>
        </p:grpSpPr>
        <p:sp>
          <p:nvSpPr>
            <p:cNvPr id="10266" name="Google Shape;10266;p84"/>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84"/>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8" name="Google Shape;10268;p84"/>
          <p:cNvGrpSpPr/>
          <p:nvPr/>
        </p:nvGrpSpPr>
        <p:grpSpPr>
          <a:xfrm>
            <a:off x="6201079" y="2006443"/>
            <a:ext cx="317290" cy="361090"/>
            <a:chOff x="-56774850" y="2294725"/>
            <a:chExt cx="279625" cy="318225"/>
          </a:xfrm>
        </p:grpSpPr>
        <p:sp>
          <p:nvSpPr>
            <p:cNvPr id="10269" name="Google Shape;10269;p84"/>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84"/>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84"/>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2" name="Google Shape;10272;p84"/>
          <p:cNvGrpSpPr/>
          <p:nvPr/>
        </p:nvGrpSpPr>
        <p:grpSpPr>
          <a:xfrm>
            <a:off x="6222086" y="2459027"/>
            <a:ext cx="275278" cy="360182"/>
            <a:chOff x="-56756725" y="2686975"/>
            <a:chExt cx="242600" cy="317425"/>
          </a:xfrm>
        </p:grpSpPr>
        <p:sp>
          <p:nvSpPr>
            <p:cNvPr id="10273" name="Google Shape;10273;p84"/>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4"/>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84"/>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6" name="Google Shape;10276;p84"/>
          <p:cNvGrpSpPr/>
          <p:nvPr/>
        </p:nvGrpSpPr>
        <p:grpSpPr>
          <a:xfrm>
            <a:off x="4870518" y="2911936"/>
            <a:ext cx="337346" cy="361998"/>
            <a:chOff x="-54826975" y="1903275"/>
            <a:chExt cx="297300" cy="319025"/>
          </a:xfrm>
        </p:grpSpPr>
        <p:sp>
          <p:nvSpPr>
            <p:cNvPr id="10277" name="Google Shape;10277;p84"/>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4"/>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84"/>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0" name="Google Shape;10280;p84"/>
          <p:cNvGrpSpPr/>
          <p:nvPr/>
        </p:nvGrpSpPr>
        <p:grpSpPr>
          <a:xfrm>
            <a:off x="4858206" y="3365399"/>
            <a:ext cx="361969" cy="359274"/>
            <a:chOff x="-54836500" y="2296300"/>
            <a:chExt cx="319000" cy="316625"/>
          </a:xfrm>
        </p:grpSpPr>
        <p:sp>
          <p:nvSpPr>
            <p:cNvPr id="10281" name="Google Shape;10281;p84"/>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84"/>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84"/>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4"/>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5" name="Google Shape;10285;p84"/>
          <p:cNvGrpSpPr/>
          <p:nvPr/>
        </p:nvGrpSpPr>
        <p:grpSpPr>
          <a:xfrm>
            <a:off x="4879652" y="3832071"/>
            <a:ext cx="319078" cy="361090"/>
            <a:chOff x="-54817600" y="2687750"/>
            <a:chExt cx="281200" cy="318225"/>
          </a:xfrm>
        </p:grpSpPr>
        <p:sp>
          <p:nvSpPr>
            <p:cNvPr id="10286" name="Google Shape;10286;p84"/>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84"/>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84"/>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84"/>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0" name="Google Shape;10290;p84"/>
          <p:cNvGrpSpPr/>
          <p:nvPr/>
        </p:nvGrpSpPr>
        <p:grpSpPr>
          <a:xfrm>
            <a:off x="7110476" y="2911936"/>
            <a:ext cx="317290" cy="359303"/>
            <a:chOff x="-52887125" y="1903275"/>
            <a:chExt cx="279625" cy="316650"/>
          </a:xfrm>
        </p:grpSpPr>
        <p:sp>
          <p:nvSpPr>
            <p:cNvPr id="10291" name="Google Shape;10291;p84"/>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84"/>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3" name="Google Shape;10293;p84"/>
          <p:cNvGrpSpPr/>
          <p:nvPr/>
        </p:nvGrpSpPr>
        <p:grpSpPr>
          <a:xfrm>
            <a:off x="7089030" y="3362733"/>
            <a:ext cx="360182" cy="361969"/>
            <a:chOff x="-52906025" y="2293950"/>
            <a:chExt cx="317425" cy="319000"/>
          </a:xfrm>
        </p:grpSpPr>
        <p:sp>
          <p:nvSpPr>
            <p:cNvPr id="10294" name="Google Shape;10294;p84"/>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4"/>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84"/>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7" name="Google Shape;10297;p84"/>
          <p:cNvGrpSpPr/>
          <p:nvPr/>
        </p:nvGrpSpPr>
        <p:grpSpPr>
          <a:xfrm>
            <a:off x="7110476" y="3831192"/>
            <a:ext cx="317290" cy="361090"/>
            <a:chOff x="-52887125" y="2686975"/>
            <a:chExt cx="279625" cy="318225"/>
          </a:xfrm>
        </p:grpSpPr>
        <p:sp>
          <p:nvSpPr>
            <p:cNvPr id="10298" name="Google Shape;10298;p84"/>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84"/>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4"/>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4"/>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2" name="Google Shape;10302;p84"/>
          <p:cNvGrpSpPr/>
          <p:nvPr/>
        </p:nvGrpSpPr>
        <p:grpSpPr>
          <a:xfrm>
            <a:off x="6220848" y="4290810"/>
            <a:ext cx="318170" cy="359303"/>
            <a:chOff x="-51722225" y="1915100"/>
            <a:chExt cx="280400" cy="316650"/>
          </a:xfrm>
        </p:grpSpPr>
        <p:sp>
          <p:nvSpPr>
            <p:cNvPr id="10303" name="Google Shape;10303;p84"/>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84"/>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84"/>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84"/>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7" name="Google Shape;10307;p84"/>
          <p:cNvGrpSpPr/>
          <p:nvPr/>
        </p:nvGrpSpPr>
        <p:grpSpPr>
          <a:xfrm>
            <a:off x="6616678" y="1531508"/>
            <a:ext cx="370905" cy="360976"/>
            <a:chOff x="-56407800" y="1902600"/>
            <a:chExt cx="326875" cy="318125"/>
          </a:xfrm>
        </p:grpSpPr>
        <p:sp>
          <p:nvSpPr>
            <p:cNvPr id="10308" name="Google Shape;10308;p84"/>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84"/>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84"/>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1" name="Google Shape;10311;p84"/>
          <p:cNvGrpSpPr/>
          <p:nvPr/>
        </p:nvGrpSpPr>
        <p:grpSpPr>
          <a:xfrm>
            <a:off x="6622479" y="2018074"/>
            <a:ext cx="359303" cy="338736"/>
            <a:chOff x="-56401500" y="2304975"/>
            <a:chExt cx="316650" cy="298525"/>
          </a:xfrm>
        </p:grpSpPr>
        <p:sp>
          <p:nvSpPr>
            <p:cNvPr id="10312" name="Google Shape;10312;p84"/>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84"/>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84"/>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4"/>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6" name="Google Shape;10316;p84"/>
          <p:cNvGrpSpPr/>
          <p:nvPr/>
        </p:nvGrpSpPr>
        <p:grpSpPr>
          <a:xfrm>
            <a:off x="5328863" y="2910149"/>
            <a:ext cx="319985" cy="361090"/>
            <a:chOff x="-54426150" y="1901700"/>
            <a:chExt cx="282000" cy="318225"/>
          </a:xfrm>
        </p:grpSpPr>
        <p:sp>
          <p:nvSpPr>
            <p:cNvPr id="10317" name="Google Shape;10317;p84"/>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84"/>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84"/>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4"/>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1" name="Google Shape;10321;p84"/>
          <p:cNvGrpSpPr/>
          <p:nvPr/>
        </p:nvGrpSpPr>
        <p:grpSpPr>
          <a:xfrm>
            <a:off x="5328863" y="3363612"/>
            <a:ext cx="319985" cy="361998"/>
            <a:chOff x="-54426150" y="2294725"/>
            <a:chExt cx="282000" cy="319025"/>
          </a:xfrm>
        </p:grpSpPr>
        <p:sp>
          <p:nvSpPr>
            <p:cNvPr id="10322" name="Google Shape;10322;p84"/>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4"/>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84"/>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84"/>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84"/>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7" name="Google Shape;10327;p84"/>
          <p:cNvGrpSpPr/>
          <p:nvPr/>
        </p:nvGrpSpPr>
        <p:grpSpPr>
          <a:xfrm>
            <a:off x="5327076" y="3831192"/>
            <a:ext cx="323560" cy="361969"/>
            <a:chOff x="-54427725" y="2686975"/>
            <a:chExt cx="285150" cy="319000"/>
          </a:xfrm>
        </p:grpSpPr>
        <p:sp>
          <p:nvSpPr>
            <p:cNvPr id="10328" name="Google Shape;10328;p84"/>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84"/>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84"/>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84"/>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84"/>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3" name="Google Shape;10333;p84"/>
          <p:cNvGrpSpPr/>
          <p:nvPr/>
        </p:nvGrpSpPr>
        <p:grpSpPr>
          <a:xfrm>
            <a:off x="7533634" y="2912163"/>
            <a:ext cx="359303" cy="359984"/>
            <a:chOff x="-52513800" y="1903475"/>
            <a:chExt cx="316650" cy="317250"/>
          </a:xfrm>
        </p:grpSpPr>
        <p:sp>
          <p:nvSpPr>
            <p:cNvPr id="10334" name="Google Shape;10334;p84"/>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84"/>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6" name="Google Shape;10336;p84"/>
          <p:cNvGrpSpPr/>
          <p:nvPr/>
        </p:nvGrpSpPr>
        <p:grpSpPr>
          <a:xfrm>
            <a:off x="7543464" y="3364520"/>
            <a:ext cx="339644" cy="360182"/>
            <a:chOff x="-52505925" y="2295525"/>
            <a:chExt cx="299325" cy="317425"/>
          </a:xfrm>
        </p:grpSpPr>
        <p:sp>
          <p:nvSpPr>
            <p:cNvPr id="10337" name="Google Shape;10337;p84"/>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84"/>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84"/>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84"/>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1" name="Google Shape;10341;p84"/>
          <p:cNvGrpSpPr/>
          <p:nvPr/>
        </p:nvGrpSpPr>
        <p:grpSpPr>
          <a:xfrm>
            <a:off x="7554641" y="3831192"/>
            <a:ext cx="317290" cy="361090"/>
            <a:chOff x="-52494100" y="2686975"/>
            <a:chExt cx="279625" cy="318225"/>
          </a:xfrm>
        </p:grpSpPr>
        <p:sp>
          <p:nvSpPr>
            <p:cNvPr id="10342" name="Google Shape;10342;p84"/>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4"/>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84"/>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84"/>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6" name="Google Shape;10346;p84"/>
          <p:cNvGrpSpPr/>
          <p:nvPr/>
        </p:nvGrpSpPr>
        <p:grpSpPr>
          <a:xfrm>
            <a:off x="6665412" y="4292135"/>
            <a:ext cx="315503" cy="361090"/>
            <a:chOff x="-51708850" y="2305750"/>
            <a:chExt cx="278050" cy="318225"/>
          </a:xfrm>
        </p:grpSpPr>
        <p:sp>
          <p:nvSpPr>
            <p:cNvPr id="10347" name="Google Shape;10347;p84"/>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84"/>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84"/>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0" name="Google Shape;10350;p84"/>
          <p:cNvGrpSpPr/>
          <p:nvPr/>
        </p:nvGrpSpPr>
        <p:grpSpPr>
          <a:xfrm>
            <a:off x="7536807" y="1533922"/>
            <a:ext cx="319089" cy="362073"/>
            <a:chOff x="1044400" y="2917425"/>
            <a:chExt cx="248125" cy="281550"/>
          </a:xfrm>
        </p:grpSpPr>
        <p:sp>
          <p:nvSpPr>
            <p:cNvPr id="10351" name="Google Shape;10351;p84"/>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84"/>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84"/>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4"/>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84"/>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10356" name="Google Shape;10356;p84"/>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10357" name="Google Shape;10357;p84"/>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10358" name="Google Shape;10358;p84"/>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84"/>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0" name="Google Shape;10360;p84"/>
          <p:cNvSpPr/>
          <p:nvPr/>
        </p:nvSpPr>
        <p:spPr>
          <a:xfrm>
            <a:off x="6633660" y="2459865"/>
            <a:ext cx="343218" cy="362154"/>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0364" name="Shape 10364"/>
        <p:cNvGrpSpPr/>
        <p:nvPr/>
      </p:nvGrpSpPr>
      <p:grpSpPr>
        <a:xfrm>
          <a:off x="0" y="0"/>
          <a:ext cx="0" cy="0"/>
          <a:chOff x="0" y="0"/>
          <a:chExt cx="0" cy="0"/>
        </a:xfrm>
      </p:grpSpPr>
      <p:sp>
        <p:nvSpPr>
          <p:cNvPr id="10365" name="Google Shape;10365;p8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366" name="Google Shape;10366;p8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367" name="Google Shape;10367;p85"/>
          <p:cNvGrpSpPr/>
          <p:nvPr/>
        </p:nvGrpSpPr>
        <p:grpSpPr>
          <a:xfrm>
            <a:off x="889109" y="1531603"/>
            <a:ext cx="278288" cy="357036"/>
            <a:chOff x="-50489600" y="1947400"/>
            <a:chExt cx="233150" cy="299125"/>
          </a:xfrm>
        </p:grpSpPr>
        <p:sp>
          <p:nvSpPr>
            <p:cNvPr id="10368" name="Google Shape;10368;p85"/>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85"/>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0" name="Google Shape;10370;p85"/>
          <p:cNvGrpSpPr/>
          <p:nvPr/>
        </p:nvGrpSpPr>
        <p:grpSpPr>
          <a:xfrm>
            <a:off x="849616" y="1986560"/>
            <a:ext cx="357274" cy="358199"/>
            <a:chOff x="-50523475" y="2316000"/>
            <a:chExt cx="299325" cy="300100"/>
          </a:xfrm>
        </p:grpSpPr>
        <p:sp>
          <p:nvSpPr>
            <p:cNvPr id="10371" name="Google Shape;10371;p85"/>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85"/>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3" name="Google Shape;10373;p85"/>
          <p:cNvGrpSpPr/>
          <p:nvPr/>
        </p:nvGrpSpPr>
        <p:grpSpPr>
          <a:xfrm>
            <a:off x="848213" y="2435869"/>
            <a:ext cx="360079" cy="357304"/>
            <a:chOff x="-50524250" y="2686150"/>
            <a:chExt cx="301675" cy="299350"/>
          </a:xfrm>
        </p:grpSpPr>
        <p:sp>
          <p:nvSpPr>
            <p:cNvPr id="10374" name="Google Shape;10374;p85"/>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85"/>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85"/>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85"/>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5"/>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85"/>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0" name="Google Shape;10380;p85"/>
          <p:cNvGrpSpPr/>
          <p:nvPr/>
        </p:nvGrpSpPr>
        <p:grpSpPr>
          <a:xfrm>
            <a:off x="3070976" y="1561682"/>
            <a:ext cx="358199" cy="359154"/>
            <a:chOff x="-48633950" y="1972600"/>
            <a:chExt cx="300100" cy="300900"/>
          </a:xfrm>
        </p:grpSpPr>
        <p:sp>
          <p:nvSpPr>
            <p:cNvPr id="10381" name="Google Shape;10381;p85"/>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85"/>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3" name="Google Shape;10383;p85"/>
          <p:cNvGrpSpPr/>
          <p:nvPr/>
        </p:nvGrpSpPr>
        <p:grpSpPr>
          <a:xfrm>
            <a:off x="3070499" y="2017593"/>
            <a:ext cx="359154" cy="361004"/>
            <a:chOff x="-48634750" y="2342000"/>
            <a:chExt cx="300900" cy="302450"/>
          </a:xfrm>
        </p:grpSpPr>
        <p:sp>
          <p:nvSpPr>
            <p:cNvPr id="10384" name="Google Shape;10384;p85"/>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5"/>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85"/>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85"/>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5"/>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5"/>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85"/>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85"/>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2" name="Google Shape;10392;p85"/>
          <p:cNvGrpSpPr/>
          <p:nvPr/>
        </p:nvGrpSpPr>
        <p:grpSpPr>
          <a:xfrm>
            <a:off x="3071439" y="2465977"/>
            <a:ext cx="357274" cy="357274"/>
            <a:chOff x="-48633175" y="2711375"/>
            <a:chExt cx="299325" cy="299325"/>
          </a:xfrm>
        </p:grpSpPr>
        <p:sp>
          <p:nvSpPr>
            <p:cNvPr id="10393" name="Google Shape;10393;p85"/>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85"/>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5" name="Google Shape;10395;p85"/>
          <p:cNvGrpSpPr/>
          <p:nvPr/>
        </p:nvGrpSpPr>
        <p:grpSpPr>
          <a:xfrm>
            <a:off x="1757928" y="2917929"/>
            <a:ext cx="314006" cy="358229"/>
            <a:chOff x="-46753100" y="1965500"/>
            <a:chExt cx="263075" cy="300125"/>
          </a:xfrm>
        </p:grpSpPr>
        <p:sp>
          <p:nvSpPr>
            <p:cNvPr id="10396" name="Google Shape;10396;p85"/>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5"/>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8" name="Google Shape;10398;p85"/>
          <p:cNvGrpSpPr/>
          <p:nvPr/>
        </p:nvGrpSpPr>
        <p:grpSpPr>
          <a:xfrm>
            <a:off x="1735354" y="3385142"/>
            <a:ext cx="359154" cy="315916"/>
            <a:chOff x="-46772025" y="2350650"/>
            <a:chExt cx="300900" cy="264675"/>
          </a:xfrm>
        </p:grpSpPr>
        <p:sp>
          <p:nvSpPr>
            <p:cNvPr id="10399" name="Google Shape;10399;p85"/>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5"/>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1" name="Google Shape;10401;p85"/>
          <p:cNvGrpSpPr/>
          <p:nvPr/>
        </p:nvGrpSpPr>
        <p:grpSpPr>
          <a:xfrm>
            <a:off x="1735354" y="3819420"/>
            <a:ext cx="359154" cy="359154"/>
            <a:chOff x="-46772025" y="2701925"/>
            <a:chExt cx="300900" cy="300900"/>
          </a:xfrm>
        </p:grpSpPr>
        <p:sp>
          <p:nvSpPr>
            <p:cNvPr id="10402" name="Google Shape;10402;p85"/>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85"/>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4" name="Google Shape;10404;p85"/>
          <p:cNvSpPr/>
          <p:nvPr/>
        </p:nvSpPr>
        <p:spPr>
          <a:xfrm>
            <a:off x="3964861" y="2960111"/>
            <a:ext cx="358199" cy="359154"/>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5" name="Google Shape;10405;p85"/>
          <p:cNvGrpSpPr/>
          <p:nvPr/>
        </p:nvGrpSpPr>
        <p:grpSpPr>
          <a:xfrm>
            <a:off x="1293035" y="1532528"/>
            <a:ext cx="358199" cy="359154"/>
            <a:chOff x="-50154075" y="1948175"/>
            <a:chExt cx="300100" cy="300900"/>
          </a:xfrm>
        </p:grpSpPr>
        <p:sp>
          <p:nvSpPr>
            <p:cNvPr id="10406" name="Google Shape;10406;p85"/>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85"/>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85"/>
          <p:cNvGrpSpPr/>
          <p:nvPr/>
        </p:nvGrpSpPr>
        <p:grpSpPr>
          <a:xfrm>
            <a:off x="1293035" y="1987485"/>
            <a:ext cx="358199" cy="358229"/>
            <a:chOff x="-50154850" y="2316775"/>
            <a:chExt cx="300100" cy="300125"/>
          </a:xfrm>
        </p:grpSpPr>
        <p:sp>
          <p:nvSpPr>
            <p:cNvPr id="10409" name="Google Shape;10409;p85"/>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85"/>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1" name="Google Shape;10411;p85"/>
          <p:cNvGrpSpPr/>
          <p:nvPr/>
        </p:nvGrpSpPr>
        <p:grpSpPr>
          <a:xfrm>
            <a:off x="1288813" y="2434496"/>
            <a:ext cx="366644" cy="356558"/>
            <a:chOff x="-50158000" y="2685000"/>
            <a:chExt cx="307175" cy="298725"/>
          </a:xfrm>
        </p:grpSpPr>
        <p:sp>
          <p:nvSpPr>
            <p:cNvPr id="10412" name="Google Shape;10412;p85"/>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5"/>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4" name="Google Shape;10414;p85"/>
          <p:cNvGrpSpPr/>
          <p:nvPr/>
        </p:nvGrpSpPr>
        <p:grpSpPr>
          <a:xfrm>
            <a:off x="3521599" y="1562607"/>
            <a:ext cx="361004" cy="358229"/>
            <a:chOff x="-48266125" y="1973375"/>
            <a:chExt cx="302450" cy="300125"/>
          </a:xfrm>
        </p:grpSpPr>
        <p:sp>
          <p:nvSpPr>
            <p:cNvPr id="10415" name="Google Shape;10415;p85"/>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85"/>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85"/>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5"/>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5"/>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85"/>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1" name="Google Shape;10421;p85"/>
          <p:cNvGrpSpPr/>
          <p:nvPr/>
        </p:nvGrpSpPr>
        <p:grpSpPr>
          <a:xfrm>
            <a:off x="3548844" y="2018369"/>
            <a:ext cx="306516" cy="358349"/>
            <a:chOff x="-48237000" y="2342650"/>
            <a:chExt cx="256800" cy="300225"/>
          </a:xfrm>
        </p:grpSpPr>
        <p:sp>
          <p:nvSpPr>
            <p:cNvPr id="10422" name="Google Shape;10422;p85"/>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85"/>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85"/>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5" name="Google Shape;10425;p85"/>
          <p:cNvGrpSpPr/>
          <p:nvPr/>
        </p:nvGrpSpPr>
        <p:grpSpPr>
          <a:xfrm>
            <a:off x="2180338" y="2918646"/>
            <a:ext cx="361034" cy="355633"/>
            <a:chOff x="-46404975" y="1966100"/>
            <a:chExt cx="302475" cy="297950"/>
          </a:xfrm>
        </p:grpSpPr>
        <p:sp>
          <p:nvSpPr>
            <p:cNvPr id="10426" name="Google Shape;10426;p85"/>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85"/>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5"/>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85"/>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0" name="Google Shape;10430;p85"/>
          <p:cNvGrpSpPr/>
          <p:nvPr/>
        </p:nvGrpSpPr>
        <p:grpSpPr>
          <a:xfrm>
            <a:off x="2181740" y="3364463"/>
            <a:ext cx="358229" cy="358199"/>
            <a:chOff x="-46401050" y="2333325"/>
            <a:chExt cx="300125" cy="300100"/>
          </a:xfrm>
        </p:grpSpPr>
        <p:sp>
          <p:nvSpPr>
            <p:cNvPr id="10431" name="Google Shape;10431;p85"/>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85"/>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5"/>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85"/>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5" name="Google Shape;10435;p85"/>
          <p:cNvSpPr/>
          <p:nvPr/>
        </p:nvSpPr>
        <p:spPr>
          <a:xfrm>
            <a:off x="2183438" y="3820197"/>
            <a:ext cx="360109" cy="359154"/>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6" name="Google Shape;10436;p85"/>
          <p:cNvGrpSpPr/>
          <p:nvPr/>
        </p:nvGrpSpPr>
        <p:grpSpPr>
          <a:xfrm>
            <a:off x="3961830" y="3374818"/>
            <a:ext cx="359154" cy="359124"/>
            <a:chOff x="-44914800" y="2342000"/>
            <a:chExt cx="300900" cy="300875"/>
          </a:xfrm>
        </p:grpSpPr>
        <p:sp>
          <p:nvSpPr>
            <p:cNvPr id="10437" name="Google Shape;10437;p85"/>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85"/>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85"/>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0" name="Google Shape;10440;p85"/>
          <p:cNvSpPr/>
          <p:nvPr/>
        </p:nvSpPr>
        <p:spPr>
          <a:xfrm>
            <a:off x="1739586" y="1531714"/>
            <a:ext cx="357274" cy="356797"/>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1" name="Google Shape;10441;p85"/>
          <p:cNvGrpSpPr/>
          <p:nvPr/>
        </p:nvGrpSpPr>
        <p:grpSpPr>
          <a:xfrm>
            <a:off x="1735816" y="1987336"/>
            <a:ext cx="359154" cy="357424"/>
            <a:chOff x="-49786250" y="2316650"/>
            <a:chExt cx="300900" cy="299450"/>
          </a:xfrm>
        </p:grpSpPr>
        <p:sp>
          <p:nvSpPr>
            <p:cNvPr id="10442" name="Google Shape;10442;p85"/>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85"/>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5"/>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85"/>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85"/>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85"/>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85"/>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9" name="Google Shape;10449;p85"/>
          <p:cNvSpPr/>
          <p:nvPr/>
        </p:nvSpPr>
        <p:spPr>
          <a:xfrm>
            <a:off x="1731604" y="2433842"/>
            <a:ext cx="373239" cy="359154"/>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85"/>
          <p:cNvSpPr/>
          <p:nvPr/>
        </p:nvSpPr>
        <p:spPr>
          <a:xfrm>
            <a:off x="3971472" y="1563432"/>
            <a:ext cx="359154" cy="358199"/>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1" name="Google Shape;10451;p85"/>
          <p:cNvGrpSpPr/>
          <p:nvPr/>
        </p:nvGrpSpPr>
        <p:grpSpPr>
          <a:xfrm>
            <a:off x="4033144" y="2017593"/>
            <a:ext cx="230365" cy="359124"/>
            <a:chOff x="-47842400" y="2342000"/>
            <a:chExt cx="193000" cy="300875"/>
          </a:xfrm>
        </p:grpSpPr>
        <p:sp>
          <p:nvSpPr>
            <p:cNvPr id="10452" name="Google Shape;10452;p85"/>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85"/>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85"/>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5" name="Google Shape;10455;p85"/>
          <p:cNvGrpSpPr/>
          <p:nvPr/>
        </p:nvGrpSpPr>
        <p:grpSpPr>
          <a:xfrm>
            <a:off x="3969212" y="2465052"/>
            <a:ext cx="358229" cy="359154"/>
            <a:chOff x="-47896750" y="2710600"/>
            <a:chExt cx="300125" cy="300900"/>
          </a:xfrm>
        </p:grpSpPr>
        <p:sp>
          <p:nvSpPr>
            <p:cNvPr id="10456" name="Google Shape;10456;p85"/>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85"/>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85"/>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85"/>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85"/>
          <p:cNvGrpSpPr/>
          <p:nvPr/>
        </p:nvGrpSpPr>
        <p:grpSpPr>
          <a:xfrm>
            <a:off x="2624852" y="2938609"/>
            <a:ext cx="359154" cy="314991"/>
            <a:chOff x="-46033225" y="1982825"/>
            <a:chExt cx="300900" cy="263900"/>
          </a:xfrm>
        </p:grpSpPr>
        <p:sp>
          <p:nvSpPr>
            <p:cNvPr id="10461" name="Google Shape;10461;p85"/>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5"/>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85"/>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4" name="Google Shape;10464;p85"/>
          <p:cNvGrpSpPr/>
          <p:nvPr/>
        </p:nvGrpSpPr>
        <p:grpSpPr>
          <a:xfrm>
            <a:off x="2621569" y="3365866"/>
            <a:ext cx="365719" cy="326151"/>
            <a:chOff x="-46034000" y="2334500"/>
            <a:chExt cx="306400" cy="273250"/>
          </a:xfrm>
        </p:grpSpPr>
        <p:sp>
          <p:nvSpPr>
            <p:cNvPr id="10465" name="Google Shape;10465;p85"/>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85"/>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85"/>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8" name="Google Shape;10468;p85"/>
          <p:cNvGrpSpPr/>
          <p:nvPr/>
        </p:nvGrpSpPr>
        <p:grpSpPr>
          <a:xfrm>
            <a:off x="2667627" y="3820255"/>
            <a:ext cx="273603" cy="356439"/>
            <a:chOff x="-45998575" y="2702625"/>
            <a:chExt cx="229225" cy="298625"/>
          </a:xfrm>
        </p:grpSpPr>
        <p:sp>
          <p:nvSpPr>
            <p:cNvPr id="10469" name="Google Shape;10469;p85"/>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5"/>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85"/>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85"/>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85"/>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85"/>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85"/>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6" name="Google Shape;10476;p85"/>
          <p:cNvSpPr/>
          <p:nvPr/>
        </p:nvSpPr>
        <p:spPr>
          <a:xfrm>
            <a:off x="3986479" y="3841352"/>
            <a:ext cx="314961" cy="358199"/>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85"/>
          <p:cNvSpPr/>
          <p:nvPr/>
        </p:nvSpPr>
        <p:spPr>
          <a:xfrm>
            <a:off x="2183447" y="1541799"/>
            <a:ext cx="360079" cy="336595"/>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85"/>
          <p:cNvSpPr/>
          <p:nvPr/>
        </p:nvSpPr>
        <p:spPr>
          <a:xfrm>
            <a:off x="2345143" y="1972337"/>
            <a:ext cx="20709" cy="62097"/>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5"/>
          <p:cNvSpPr/>
          <p:nvPr/>
        </p:nvSpPr>
        <p:spPr>
          <a:xfrm>
            <a:off x="2265235" y="1998803"/>
            <a:ext cx="55502" cy="39389"/>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85"/>
          <p:cNvSpPr/>
          <p:nvPr/>
        </p:nvSpPr>
        <p:spPr>
          <a:xfrm>
            <a:off x="2393093" y="2000594"/>
            <a:ext cx="51743" cy="38523"/>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1" name="Google Shape;10481;p85"/>
          <p:cNvGrpSpPr/>
          <p:nvPr/>
        </p:nvGrpSpPr>
        <p:grpSpPr>
          <a:xfrm>
            <a:off x="2203197" y="2434019"/>
            <a:ext cx="314961" cy="361034"/>
            <a:chOff x="-49398750" y="2684600"/>
            <a:chExt cx="263875" cy="302475"/>
          </a:xfrm>
        </p:grpSpPr>
        <p:sp>
          <p:nvSpPr>
            <p:cNvPr id="10482" name="Google Shape;10482;p85"/>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85"/>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85"/>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5" name="Google Shape;10485;p85"/>
          <p:cNvGrpSpPr/>
          <p:nvPr/>
        </p:nvGrpSpPr>
        <p:grpSpPr>
          <a:xfrm>
            <a:off x="873121" y="2928284"/>
            <a:ext cx="314006" cy="359154"/>
            <a:chOff x="-47509225" y="1974175"/>
            <a:chExt cx="263075" cy="300900"/>
          </a:xfrm>
        </p:grpSpPr>
        <p:sp>
          <p:nvSpPr>
            <p:cNvPr id="10486" name="Google Shape;10486;p85"/>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85"/>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85"/>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85"/>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85"/>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1" name="Google Shape;10491;p85"/>
          <p:cNvGrpSpPr/>
          <p:nvPr/>
        </p:nvGrpSpPr>
        <p:grpSpPr>
          <a:xfrm>
            <a:off x="849622" y="3374818"/>
            <a:ext cx="361004" cy="357961"/>
            <a:chOff x="-47529700" y="2342000"/>
            <a:chExt cx="302450" cy="299900"/>
          </a:xfrm>
        </p:grpSpPr>
        <p:sp>
          <p:nvSpPr>
            <p:cNvPr id="10492" name="Google Shape;10492;p85"/>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85"/>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4" name="Google Shape;10494;p85"/>
          <p:cNvGrpSpPr/>
          <p:nvPr/>
        </p:nvGrpSpPr>
        <p:grpSpPr>
          <a:xfrm>
            <a:off x="851025" y="3873967"/>
            <a:ext cx="358199" cy="272648"/>
            <a:chOff x="-47527350" y="2747625"/>
            <a:chExt cx="300100" cy="228425"/>
          </a:xfrm>
        </p:grpSpPr>
        <p:sp>
          <p:nvSpPr>
            <p:cNvPr id="10495" name="Google Shape;10495;p85"/>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85"/>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85"/>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85"/>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85"/>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85"/>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1" name="Google Shape;10501;p85"/>
          <p:cNvSpPr/>
          <p:nvPr/>
        </p:nvSpPr>
        <p:spPr>
          <a:xfrm>
            <a:off x="3077474" y="2915682"/>
            <a:ext cx="356319" cy="36079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2" name="Google Shape;10502;p85"/>
          <p:cNvGrpSpPr/>
          <p:nvPr/>
        </p:nvGrpSpPr>
        <p:grpSpPr>
          <a:xfrm>
            <a:off x="3073924" y="3387022"/>
            <a:ext cx="358229" cy="314961"/>
            <a:chOff x="-45664625" y="2352225"/>
            <a:chExt cx="300125" cy="263875"/>
          </a:xfrm>
        </p:grpSpPr>
        <p:sp>
          <p:nvSpPr>
            <p:cNvPr id="10503" name="Google Shape;10503;p85"/>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85"/>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85"/>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85"/>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85"/>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85"/>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85"/>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0" name="Google Shape;10510;p85"/>
          <p:cNvGrpSpPr/>
          <p:nvPr/>
        </p:nvGrpSpPr>
        <p:grpSpPr>
          <a:xfrm>
            <a:off x="3073103" y="3821001"/>
            <a:ext cx="359870" cy="357573"/>
            <a:chOff x="-45665400" y="2703250"/>
            <a:chExt cx="301500" cy="299575"/>
          </a:xfrm>
        </p:grpSpPr>
        <p:sp>
          <p:nvSpPr>
            <p:cNvPr id="10511" name="Google Shape;10511;p85"/>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85"/>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85"/>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85"/>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5" name="Google Shape;10515;p85"/>
          <p:cNvGrpSpPr/>
          <p:nvPr/>
        </p:nvGrpSpPr>
        <p:grpSpPr>
          <a:xfrm>
            <a:off x="2174760" y="4261937"/>
            <a:ext cx="359154" cy="360109"/>
            <a:chOff x="-44528075" y="1982825"/>
            <a:chExt cx="300900" cy="301700"/>
          </a:xfrm>
        </p:grpSpPr>
        <p:sp>
          <p:nvSpPr>
            <p:cNvPr id="10516" name="Google Shape;10516;p85"/>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85"/>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85"/>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85"/>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85"/>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85"/>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85"/>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3" name="Google Shape;10523;p85"/>
          <p:cNvSpPr/>
          <p:nvPr/>
        </p:nvSpPr>
        <p:spPr>
          <a:xfrm>
            <a:off x="2628711" y="1531475"/>
            <a:ext cx="358199" cy="358199"/>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4" name="Google Shape;10524;p85"/>
          <p:cNvGrpSpPr/>
          <p:nvPr/>
        </p:nvGrpSpPr>
        <p:grpSpPr>
          <a:xfrm>
            <a:off x="2625923" y="1987485"/>
            <a:ext cx="358199" cy="358229"/>
            <a:chOff x="-49048250" y="2316775"/>
            <a:chExt cx="300100" cy="300125"/>
          </a:xfrm>
        </p:grpSpPr>
        <p:sp>
          <p:nvSpPr>
            <p:cNvPr id="10525" name="Google Shape;10525;p85"/>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85"/>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85"/>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85"/>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9" name="Google Shape;10529;p85"/>
          <p:cNvSpPr/>
          <p:nvPr/>
        </p:nvSpPr>
        <p:spPr>
          <a:xfrm>
            <a:off x="2627309" y="2435125"/>
            <a:ext cx="361004" cy="357871"/>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0" name="Google Shape;10530;p85"/>
          <p:cNvGrpSpPr/>
          <p:nvPr/>
        </p:nvGrpSpPr>
        <p:grpSpPr>
          <a:xfrm>
            <a:off x="1290494" y="2928284"/>
            <a:ext cx="360109" cy="358199"/>
            <a:chOff x="-47160325" y="1974175"/>
            <a:chExt cx="301700" cy="300100"/>
          </a:xfrm>
        </p:grpSpPr>
        <p:sp>
          <p:nvSpPr>
            <p:cNvPr id="10531" name="Google Shape;10531;p85"/>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85"/>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3" name="Google Shape;10533;p85"/>
          <p:cNvGrpSpPr/>
          <p:nvPr/>
        </p:nvGrpSpPr>
        <p:grpSpPr>
          <a:xfrm>
            <a:off x="1290971" y="3374818"/>
            <a:ext cx="359154" cy="359124"/>
            <a:chOff x="-47159525" y="2342000"/>
            <a:chExt cx="300900" cy="300875"/>
          </a:xfrm>
        </p:grpSpPr>
        <p:sp>
          <p:nvSpPr>
            <p:cNvPr id="10534" name="Google Shape;10534;p85"/>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85"/>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85"/>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85"/>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85"/>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9" name="Google Shape;10539;p85"/>
          <p:cNvGrpSpPr/>
          <p:nvPr/>
        </p:nvGrpSpPr>
        <p:grpSpPr>
          <a:xfrm>
            <a:off x="1291448" y="3831654"/>
            <a:ext cx="358199" cy="359154"/>
            <a:chOff x="-47157950" y="2712175"/>
            <a:chExt cx="300100" cy="300900"/>
          </a:xfrm>
        </p:grpSpPr>
        <p:sp>
          <p:nvSpPr>
            <p:cNvPr id="10540" name="Google Shape;10540;p85"/>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85"/>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85"/>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85"/>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85"/>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85"/>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85"/>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7" name="Google Shape;10547;p85"/>
          <p:cNvSpPr/>
          <p:nvPr/>
        </p:nvSpPr>
        <p:spPr>
          <a:xfrm>
            <a:off x="3538211" y="2917800"/>
            <a:ext cx="314961" cy="35727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8" name="Google Shape;10548;p85"/>
          <p:cNvGrpSpPr/>
          <p:nvPr/>
        </p:nvGrpSpPr>
        <p:grpSpPr>
          <a:xfrm>
            <a:off x="3535175" y="3364463"/>
            <a:ext cx="315886" cy="358199"/>
            <a:chOff x="-45278675" y="2333325"/>
            <a:chExt cx="264650" cy="300100"/>
          </a:xfrm>
        </p:grpSpPr>
        <p:sp>
          <p:nvSpPr>
            <p:cNvPr id="10549" name="Google Shape;10549;p85"/>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85"/>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85"/>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85"/>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3" name="Google Shape;10553;p85"/>
          <p:cNvGrpSpPr/>
          <p:nvPr/>
        </p:nvGrpSpPr>
        <p:grpSpPr>
          <a:xfrm>
            <a:off x="3545500" y="3819420"/>
            <a:ext cx="295237" cy="358229"/>
            <a:chOff x="-45270025" y="2701925"/>
            <a:chExt cx="247350" cy="300125"/>
          </a:xfrm>
        </p:grpSpPr>
        <p:sp>
          <p:nvSpPr>
            <p:cNvPr id="10554" name="Google Shape;10554;p85"/>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85"/>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85"/>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85"/>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8" name="Google Shape;10558;p85"/>
          <p:cNvSpPr/>
          <p:nvPr/>
        </p:nvSpPr>
        <p:spPr>
          <a:xfrm>
            <a:off x="2628699" y="4289914"/>
            <a:ext cx="358199" cy="358199"/>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59" name="Google Shape;10559;p85"/>
          <p:cNvGrpSpPr/>
          <p:nvPr/>
        </p:nvGrpSpPr>
        <p:grpSpPr>
          <a:xfrm>
            <a:off x="2209567" y="2078266"/>
            <a:ext cx="307444" cy="260626"/>
            <a:chOff x="1636184" y="2959225"/>
            <a:chExt cx="232666" cy="197250"/>
          </a:xfrm>
        </p:grpSpPr>
        <p:sp>
          <p:nvSpPr>
            <p:cNvPr id="10560" name="Google Shape;10560;p85"/>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85"/>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85"/>
            <p:cNvSpPr/>
            <p:nvPr/>
          </p:nvSpPr>
          <p:spPr>
            <a:xfrm>
              <a:off x="1734750" y="3136775"/>
              <a:ext cx="36900" cy="19650"/>
            </a:xfrm>
            <a:custGeom>
              <a:rect b="b" l="l" r="r" t="t"/>
              <a:pathLst>
                <a:path extrusionOk="0" h="786" w="1476">
                  <a:moveTo>
                    <a:pt x="0" y="786"/>
                  </a:moveTo>
                  <a:lnTo>
                    <a:pt x="1476" y="786"/>
                  </a:lnTo>
                  <a:lnTo>
                    <a:pt x="762" y="0"/>
                  </a:lnTo>
                  <a:close/>
                </a:path>
              </a:pathLst>
            </a:custGeom>
            <a:solidFill>
              <a:srgbClr val="5F7D95"/>
            </a:solidFill>
            <a:ln>
              <a:noFill/>
            </a:ln>
          </p:spPr>
        </p:sp>
        <p:sp>
          <p:nvSpPr>
            <p:cNvPr id="10563" name="Google Shape;10563;p85"/>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rgbClr val="5F7D95"/>
            </a:solidFill>
            <a:ln>
              <a:noFill/>
            </a:ln>
          </p:spPr>
        </p:sp>
      </p:grpSp>
      <p:grpSp>
        <p:nvGrpSpPr>
          <p:cNvPr id="10564" name="Google Shape;10564;p85"/>
          <p:cNvGrpSpPr/>
          <p:nvPr/>
        </p:nvGrpSpPr>
        <p:grpSpPr>
          <a:xfrm>
            <a:off x="3577265" y="2463611"/>
            <a:ext cx="258542" cy="365154"/>
            <a:chOff x="-47300587" y="123275"/>
            <a:chExt cx="190975" cy="269725"/>
          </a:xfrm>
        </p:grpSpPr>
        <p:sp>
          <p:nvSpPr>
            <p:cNvPr id="10565" name="Google Shape;10565;p85"/>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85"/>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85"/>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85"/>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85"/>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0" name="Google Shape;10570;p85"/>
          <p:cNvGrpSpPr/>
          <p:nvPr/>
        </p:nvGrpSpPr>
        <p:grpSpPr>
          <a:xfrm>
            <a:off x="4870788" y="1532801"/>
            <a:ext cx="342328" cy="339793"/>
            <a:chOff x="-13966675" y="1639700"/>
            <a:chExt cx="354450" cy="351825"/>
          </a:xfrm>
        </p:grpSpPr>
        <p:sp>
          <p:nvSpPr>
            <p:cNvPr id="10571" name="Google Shape;10571;p85"/>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85"/>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85"/>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85"/>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85"/>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6" name="Google Shape;10576;p85"/>
          <p:cNvSpPr/>
          <p:nvPr/>
        </p:nvSpPr>
        <p:spPr>
          <a:xfrm>
            <a:off x="4871549" y="1939732"/>
            <a:ext cx="340807" cy="34157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85"/>
          <p:cNvSpPr/>
          <p:nvPr/>
        </p:nvSpPr>
        <p:spPr>
          <a:xfrm>
            <a:off x="4932020" y="2349459"/>
            <a:ext cx="219864" cy="33928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8" name="Google Shape;10578;p85"/>
          <p:cNvGrpSpPr/>
          <p:nvPr/>
        </p:nvGrpSpPr>
        <p:grpSpPr>
          <a:xfrm>
            <a:off x="6667277" y="1532487"/>
            <a:ext cx="340034" cy="340420"/>
            <a:chOff x="-12199250" y="1662675"/>
            <a:chExt cx="352075" cy="352475"/>
          </a:xfrm>
        </p:grpSpPr>
        <p:sp>
          <p:nvSpPr>
            <p:cNvPr id="10579" name="Google Shape;10579;p85"/>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5"/>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85"/>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2" name="Google Shape;10582;p85"/>
          <p:cNvGrpSpPr/>
          <p:nvPr/>
        </p:nvGrpSpPr>
        <p:grpSpPr>
          <a:xfrm>
            <a:off x="6666130" y="1939354"/>
            <a:ext cx="342328" cy="342328"/>
            <a:chOff x="-12199250" y="2096250"/>
            <a:chExt cx="354450" cy="354450"/>
          </a:xfrm>
        </p:grpSpPr>
        <p:sp>
          <p:nvSpPr>
            <p:cNvPr id="10583" name="Google Shape;10583;p85"/>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5"/>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5" name="Google Shape;10585;p85"/>
          <p:cNvGrpSpPr/>
          <p:nvPr/>
        </p:nvGrpSpPr>
        <p:grpSpPr>
          <a:xfrm>
            <a:off x="6667277" y="2348308"/>
            <a:ext cx="340034" cy="341579"/>
            <a:chOff x="-12199250" y="2530225"/>
            <a:chExt cx="352075" cy="353675"/>
          </a:xfrm>
        </p:grpSpPr>
        <p:sp>
          <p:nvSpPr>
            <p:cNvPr id="10586" name="Google Shape;10586;p85"/>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5"/>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5"/>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85"/>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0" name="Google Shape;10590;p85"/>
          <p:cNvSpPr/>
          <p:nvPr/>
        </p:nvSpPr>
        <p:spPr>
          <a:xfrm>
            <a:off x="4871163" y="2779038"/>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1" name="Google Shape;10591;p85"/>
          <p:cNvGrpSpPr/>
          <p:nvPr/>
        </p:nvGrpSpPr>
        <p:grpSpPr>
          <a:xfrm>
            <a:off x="4870788" y="3188088"/>
            <a:ext cx="342328" cy="339310"/>
            <a:chOff x="-10462550" y="2057650"/>
            <a:chExt cx="354450" cy="351325"/>
          </a:xfrm>
        </p:grpSpPr>
        <p:sp>
          <p:nvSpPr>
            <p:cNvPr id="10592" name="Google Shape;10592;p85"/>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85"/>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4" name="Google Shape;10594;p85"/>
          <p:cNvSpPr/>
          <p:nvPr/>
        </p:nvSpPr>
        <p:spPr>
          <a:xfrm>
            <a:off x="7591624" y="2805562"/>
            <a:ext cx="313426" cy="34157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5" name="Google Shape;10595;p85"/>
          <p:cNvGrpSpPr/>
          <p:nvPr/>
        </p:nvGrpSpPr>
        <p:grpSpPr>
          <a:xfrm>
            <a:off x="6649772" y="2779651"/>
            <a:ext cx="375044" cy="340541"/>
            <a:chOff x="-8692750" y="1622100"/>
            <a:chExt cx="388325" cy="352600"/>
          </a:xfrm>
        </p:grpSpPr>
        <p:sp>
          <p:nvSpPr>
            <p:cNvPr id="10596" name="Google Shape;10596;p85"/>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85"/>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8" name="Google Shape;10598;p85"/>
          <p:cNvGrpSpPr/>
          <p:nvPr/>
        </p:nvGrpSpPr>
        <p:grpSpPr>
          <a:xfrm>
            <a:off x="5304253" y="1531907"/>
            <a:ext cx="341555" cy="341579"/>
            <a:chOff x="-13529550" y="1639425"/>
            <a:chExt cx="353650" cy="353675"/>
          </a:xfrm>
        </p:grpSpPr>
        <p:sp>
          <p:nvSpPr>
            <p:cNvPr id="10599" name="Google Shape;10599;p85"/>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85"/>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85"/>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85"/>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85"/>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85"/>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5"/>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85"/>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7" name="Google Shape;10607;p85"/>
          <p:cNvGrpSpPr/>
          <p:nvPr/>
        </p:nvGrpSpPr>
        <p:grpSpPr>
          <a:xfrm>
            <a:off x="5303106" y="1940489"/>
            <a:ext cx="343849" cy="340058"/>
            <a:chOff x="-13531925" y="2075775"/>
            <a:chExt cx="356025" cy="352100"/>
          </a:xfrm>
        </p:grpSpPr>
        <p:sp>
          <p:nvSpPr>
            <p:cNvPr id="10608" name="Google Shape;10608;p85"/>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5"/>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0" name="Google Shape;10610;p85"/>
          <p:cNvGrpSpPr/>
          <p:nvPr/>
        </p:nvGrpSpPr>
        <p:grpSpPr>
          <a:xfrm>
            <a:off x="5304627" y="2348694"/>
            <a:ext cx="340807" cy="340807"/>
            <a:chOff x="-13528775" y="2507400"/>
            <a:chExt cx="352875" cy="352875"/>
          </a:xfrm>
        </p:grpSpPr>
        <p:sp>
          <p:nvSpPr>
            <p:cNvPr id="10611" name="Google Shape;10611;p85"/>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85"/>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5"/>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4" name="Google Shape;10614;p85"/>
          <p:cNvSpPr/>
          <p:nvPr/>
        </p:nvSpPr>
        <p:spPr>
          <a:xfrm>
            <a:off x="7123388" y="1563105"/>
            <a:ext cx="341579" cy="279189"/>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85"/>
          <p:cNvSpPr/>
          <p:nvPr/>
        </p:nvSpPr>
        <p:spPr>
          <a:xfrm>
            <a:off x="7123014" y="1940202"/>
            <a:ext cx="342328" cy="34063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6" name="Google Shape;10616;p85"/>
          <p:cNvGrpSpPr/>
          <p:nvPr/>
        </p:nvGrpSpPr>
        <p:grpSpPr>
          <a:xfrm>
            <a:off x="7140133" y="2348308"/>
            <a:ext cx="308090" cy="341579"/>
            <a:chOff x="-11747150" y="2530225"/>
            <a:chExt cx="319000" cy="353675"/>
          </a:xfrm>
        </p:grpSpPr>
        <p:sp>
          <p:nvSpPr>
            <p:cNvPr id="10617" name="Google Shape;10617;p85"/>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5"/>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9" name="Google Shape;10619;p85"/>
          <p:cNvGrpSpPr/>
          <p:nvPr/>
        </p:nvGrpSpPr>
        <p:grpSpPr>
          <a:xfrm>
            <a:off x="5304627" y="2779519"/>
            <a:ext cx="340807" cy="340807"/>
            <a:chOff x="-10027775" y="1622900"/>
            <a:chExt cx="352875" cy="352875"/>
          </a:xfrm>
        </p:grpSpPr>
        <p:sp>
          <p:nvSpPr>
            <p:cNvPr id="10620" name="Google Shape;10620;p85"/>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85"/>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85"/>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85"/>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85"/>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5"/>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6" name="Google Shape;10626;p85"/>
          <p:cNvSpPr/>
          <p:nvPr/>
        </p:nvSpPr>
        <p:spPr>
          <a:xfrm>
            <a:off x="5311472" y="3186872"/>
            <a:ext cx="327116" cy="341748"/>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7" name="Google Shape;10627;p85"/>
          <p:cNvGrpSpPr/>
          <p:nvPr/>
        </p:nvGrpSpPr>
        <p:grpSpPr>
          <a:xfrm>
            <a:off x="8031595" y="2805183"/>
            <a:ext cx="322553" cy="342328"/>
            <a:chOff x="-10019125" y="2490075"/>
            <a:chExt cx="333975" cy="354450"/>
          </a:xfrm>
        </p:grpSpPr>
        <p:sp>
          <p:nvSpPr>
            <p:cNvPr id="10628" name="Google Shape;10628;p85"/>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85"/>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85"/>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85"/>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2" name="Google Shape;10632;p85"/>
          <p:cNvGrpSpPr/>
          <p:nvPr/>
        </p:nvGrpSpPr>
        <p:grpSpPr>
          <a:xfrm>
            <a:off x="6661180" y="3186193"/>
            <a:ext cx="352227" cy="343100"/>
            <a:chOff x="-8684100" y="2032450"/>
            <a:chExt cx="364700" cy="355250"/>
          </a:xfrm>
        </p:grpSpPr>
        <p:sp>
          <p:nvSpPr>
            <p:cNvPr id="10633" name="Google Shape;10633;p85"/>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85"/>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5"/>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6" name="Google Shape;10636;p85"/>
          <p:cNvSpPr/>
          <p:nvPr/>
        </p:nvSpPr>
        <p:spPr>
          <a:xfrm>
            <a:off x="5773709" y="1532296"/>
            <a:ext cx="300509" cy="34080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37" name="Google Shape;10637;p85"/>
          <p:cNvGrpSpPr/>
          <p:nvPr/>
        </p:nvGrpSpPr>
        <p:grpSpPr>
          <a:xfrm>
            <a:off x="5752039" y="1939656"/>
            <a:ext cx="343849" cy="341724"/>
            <a:chOff x="-13095575" y="2073400"/>
            <a:chExt cx="356025" cy="353825"/>
          </a:xfrm>
        </p:grpSpPr>
        <p:sp>
          <p:nvSpPr>
            <p:cNvPr id="10638" name="Google Shape;10638;p85"/>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5"/>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85"/>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85"/>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85"/>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5"/>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85"/>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85"/>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6" name="Google Shape;10646;p85"/>
          <p:cNvSpPr/>
          <p:nvPr/>
        </p:nvSpPr>
        <p:spPr>
          <a:xfrm>
            <a:off x="5753174" y="2348698"/>
            <a:ext cx="341579" cy="34080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7" name="Google Shape;10647;p85"/>
          <p:cNvGrpSpPr/>
          <p:nvPr/>
        </p:nvGrpSpPr>
        <p:grpSpPr>
          <a:xfrm>
            <a:off x="7576787" y="1531485"/>
            <a:ext cx="343100" cy="342424"/>
            <a:chOff x="-11332875" y="1660700"/>
            <a:chExt cx="355250" cy="354550"/>
          </a:xfrm>
        </p:grpSpPr>
        <p:sp>
          <p:nvSpPr>
            <p:cNvPr id="10648" name="Google Shape;10648;p85"/>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5"/>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85"/>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85"/>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2" name="Google Shape;10652;p85"/>
          <p:cNvSpPr/>
          <p:nvPr/>
        </p:nvSpPr>
        <p:spPr>
          <a:xfrm>
            <a:off x="7575652" y="1940879"/>
            <a:ext cx="345370" cy="33928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5"/>
          <p:cNvSpPr/>
          <p:nvPr/>
        </p:nvSpPr>
        <p:spPr>
          <a:xfrm>
            <a:off x="7576413" y="2369608"/>
            <a:ext cx="343849" cy="298988"/>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4" name="Google Shape;10654;p85"/>
          <p:cNvGrpSpPr/>
          <p:nvPr/>
        </p:nvGrpSpPr>
        <p:grpSpPr>
          <a:xfrm>
            <a:off x="5774096" y="2777997"/>
            <a:ext cx="299736" cy="343849"/>
            <a:chOff x="-9570950" y="1622100"/>
            <a:chExt cx="310350" cy="356025"/>
          </a:xfrm>
        </p:grpSpPr>
        <p:sp>
          <p:nvSpPr>
            <p:cNvPr id="10655" name="Google Shape;10655;p85"/>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85"/>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7" name="Google Shape;10657;p85"/>
          <p:cNvGrpSpPr/>
          <p:nvPr/>
        </p:nvGrpSpPr>
        <p:grpSpPr>
          <a:xfrm>
            <a:off x="5752800" y="3186953"/>
            <a:ext cx="342328" cy="341579"/>
            <a:chOff x="-9594575" y="2056875"/>
            <a:chExt cx="354450" cy="353675"/>
          </a:xfrm>
        </p:grpSpPr>
        <p:sp>
          <p:nvSpPr>
            <p:cNvPr id="10658" name="Google Shape;10658;p85"/>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85"/>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85"/>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1" name="Google Shape;10661;p85"/>
          <p:cNvSpPr/>
          <p:nvPr/>
        </p:nvSpPr>
        <p:spPr>
          <a:xfrm>
            <a:off x="7123002" y="3217391"/>
            <a:ext cx="342352" cy="280710"/>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2" name="Google Shape;10662;p85"/>
          <p:cNvGrpSpPr/>
          <p:nvPr/>
        </p:nvGrpSpPr>
        <p:grpSpPr>
          <a:xfrm>
            <a:off x="6208482" y="1532293"/>
            <a:ext cx="342328" cy="340807"/>
            <a:chOff x="-12661600" y="1640225"/>
            <a:chExt cx="354450" cy="352875"/>
          </a:xfrm>
        </p:grpSpPr>
        <p:sp>
          <p:nvSpPr>
            <p:cNvPr id="10663" name="Google Shape;10663;p85"/>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5"/>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5"/>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6" name="Google Shape;10666;p85"/>
          <p:cNvGrpSpPr/>
          <p:nvPr/>
        </p:nvGrpSpPr>
        <p:grpSpPr>
          <a:xfrm>
            <a:off x="6208857" y="1960831"/>
            <a:ext cx="341579" cy="299374"/>
            <a:chOff x="-12660025" y="2096250"/>
            <a:chExt cx="353675" cy="309975"/>
          </a:xfrm>
        </p:grpSpPr>
        <p:sp>
          <p:nvSpPr>
            <p:cNvPr id="10667" name="Google Shape;10667;p85"/>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85"/>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85"/>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5"/>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85"/>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85"/>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3" name="Google Shape;10673;p85"/>
          <p:cNvGrpSpPr/>
          <p:nvPr/>
        </p:nvGrpSpPr>
        <p:grpSpPr>
          <a:xfrm>
            <a:off x="6207335" y="2348127"/>
            <a:ext cx="344622" cy="341941"/>
            <a:chOff x="-12663175" y="2506800"/>
            <a:chExt cx="356825" cy="354050"/>
          </a:xfrm>
        </p:grpSpPr>
        <p:sp>
          <p:nvSpPr>
            <p:cNvPr id="10674" name="Google Shape;10674;p85"/>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85"/>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85"/>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85"/>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8" name="Google Shape;10678;p85"/>
          <p:cNvGrpSpPr/>
          <p:nvPr/>
        </p:nvGrpSpPr>
        <p:grpSpPr>
          <a:xfrm>
            <a:off x="8022468" y="1531907"/>
            <a:ext cx="340807" cy="341579"/>
            <a:chOff x="-10896525" y="1663050"/>
            <a:chExt cx="352875" cy="353675"/>
          </a:xfrm>
        </p:grpSpPr>
        <p:sp>
          <p:nvSpPr>
            <p:cNvPr id="10679" name="Google Shape;10679;p85"/>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85"/>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1" name="Google Shape;10681;p85"/>
          <p:cNvSpPr/>
          <p:nvPr/>
        </p:nvSpPr>
        <p:spPr>
          <a:xfrm>
            <a:off x="8061643" y="1939659"/>
            <a:ext cx="262456" cy="341724"/>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2" name="Google Shape;10682;p85"/>
          <p:cNvGrpSpPr/>
          <p:nvPr/>
        </p:nvGrpSpPr>
        <p:grpSpPr>
          <a:xfrm>
            <a:off x="8022082" y="2359342"/>
            <a:ext cx="341579" cy="319511"/>
            <a:chOff x="-10898100" y="2542050"/>
            <a:chExt cx="353675" cy="330825"/>
          </a:xfrm>
        </p:grpSpPr>
        <p:sp>
          <p:nvSpPr>
            <p:cNvPr id="10683" name="Google Shape;10683;p85"/>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85"/>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5"/>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5"/>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85"/>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85"/>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9" name="Google Shape;10689;p85"/>
          <p:cNvGrpSpPr/>
          <p:nvPr/>
        </p:nvGrpSpPr>
        <p:grpSpPr>
          <a:xfrm>
            <a:off x="6209617" y="2780207"/>
            <a:ext cx="340058" cy="339430"/>
            <a:chOff x="-9157450" y="1622750"/>
            <a:chExt cx="352100" cy="351450"/>
          </a:xfrm>
        </p:grpSpPr>
        <p:sp>
          <p:nvSpPr>
            <p:cNvPr id="10690" name="Google Shape;10690;p85"/>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85"/>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2" name="Google Shape;10692;p85"/>
          <p:cNvGrpSpPr/>
          <p:nvPr/>
        </p:nvGrpSpPr>
        <p:grpSpPr>
          <a:xfrm>
            <a:off x="6247658" y="3188474"/>
            <a:ext cx="263977" cy="338537"/>
            <a:chOff x="-9119650" y="2056875"/>
            <a:chExt cx="273325" cy="350525"/>
          </a:xfrm>
        </p:grpSpPr>
        <p:sp>
          <p:nvSpPr>
            <p:cNvPr id="10693" name="Google Shape;10693;p85"/>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85"/>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5" name="Google Shape;10695;p85"/>
          <p:cNvSpPr/>
          <p:nvPr/>
        </p:nvSpPr>
        <p:spPr>
          <a:xfrm>
            <a:off x="8022842" y="3217399"/>
            <a:ext cx="340058" cy="341555"/>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85"/>
          <p:cNvSpPr/>
          <p:nvPr/>
        </p:nvSpPr>
        <p:spPr>
          <a:xfrm>
            <a:off x="7143562" y="2779147"/>
            <a:ext cx="301233" cy="341555"/>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97" name="Google Shape;10697;p85"/>
          <p:cNvGrpSpPr/>
          <p:nvPr/>
        </p:nvGrpSpPr>
        <p:grpSpPr>
          <a:xfrm>
            <a:off x="7576790" y="3217879"/>
            <a:ext cx="343094" cy="341569"/>
            <a:chOff x="6001575" y="3119050"/>
            <a:chExt cx="315025" cy="313625"/>
          </a:xfrm>
        </p:grpSpPr>
        <p:sp>
          <p:nvSpPr>
            <p:cNvPr id="10698" name="Google Shape;10698;p85"/>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85"/>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0703" name="Shape 10703"/>
        <p:cNvGrpSpPr/>
        <p:nvPr/>
      </p:nvGrpSpPr>
      <p:grpSpPr>
        <a:xfrm>
          <a:off x="0" y="0"/>
          <a:ext cx="0" cy="0"/>
          <a:chOff x="0" y="0"/>
          <a:chExt cx="0" cy="0"/>
        </a:xfrm>
      </p:grpSpPr>
      <p:sp>
        <p:nvSpPr>
          <p:cNvPr id="10704" name="Google Shape;10704;p86"/>
          <p:cNvSpPr/>
          <p:nvPr/>
        </p:nvSpPr>
        <p:spPr>
          <a:xfrm>
            <a:off x="901486" y="1688459"/>
            <a:ext cx="361250" cy="473920"/>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5" name="Google Shape;10705;p86"/>
          <p:cNvGrpSpPr/>
          <p:nvPr/>
        </p:nvGrpSpPr>
        <p:grpSpPr>
          <a:xfrm>
            <a:off x="845233" y="2273195"/>
            <a:ext cx="476329" cy="476213"/>
            <a:chOff x="-21298675" y="2414425"/>
            <a:chExt cx="306400" cy="306325"/>
          </a:xfrm>
        </p:grpSpPr>
        <p:sp>
          <p:nvSpPr>
            <p:cNvPr id="10706" name="Google Shape;10706;p86"/>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86"/>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86"/>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9" name="Google Shape;10709;p86"/>
          <p:cNvGrpSpPr/>
          <p:nvPr/>
        </p:nvGrpSpPr>
        <p:grpSpPr>
          <a:xfrm>
            <a:off x="844611" y="2865128"/>
            <a:ext cx="477573" cy="445432"/>
            <a:chOff x="-21299475" y="2798025"/>
            <a:chExt cx="307200" cy="286525"/>
          </a:xfrm>
        </p:grpSpPr>
        <p:sp>
          <p:nvSpPr>
            <p:cNvPr id="10710" name="Google Shape;10710;p86"/>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86"/>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86"/>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86"/>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86"/>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86"/>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86"/>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86"/>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86"/>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86"/>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86"/>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86"/>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22" name="Google Shape;10722;p86"/>
          <p:cNvSpPr/>
          <p:nvPr/>
        </p:nvSpPr>
        <p:spPr>
          <a:xfrm>
            <a:off x="3766168" y="1689838"/>
            <a:ext cx="472676" cy="471160"/>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86"/>
          <p:cNvSpPr/>
          <p:nvPr/>
        </p:nvSpPr>
        <p:spPr>
          <a:xfrm>
            <a:off x="3765566" y="2273932"/>
            <a:ext cx="473881" cy="475125"/>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86"/>
          <p:cNvSpPr/>
          <p:nvPr/>
        </p:nvSpPr>
        <p:spPr>
          <a:xfrm>
            <a:off x="3757598" y="2851126"/>
            <a:ext cx="489816" cy="473881"/>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5" name="Google Shape;10725;p86"/>
          <p:cNvGrpSpPr/>
          <p:nvPr/>
        </p:nvGrpSpPr>
        <p:grpSpPr>
          <a:xfrm>
            <a:off x="6713966" y="1688917"/>
            <a:ext cx="413912" cy="472676"/>
            <a:chOff x="-17545650" y="2051350"/>
            <a:chExt cx="266250" cy="304050"/>
          </a:xfrm>
        </p:grpSpPr>
        <p:sp>
          <p:nvSpPr>
            <p:cNvPr id="10726" name="Google Shape;10726;p86"/>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86"/>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86"/>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86"/>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0" name="Google Shape;10730;p86"/>
          <p:cNvSpPr/>
          <p:nvPr/>
        </p:nvSpPr>
        <p:spPr>
          <a:xfrm>
            <a:off x="6682919" y="2273951"/>
            <a:ext cx="473881" cy="475086"/>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31" name="Google Shape;10731;p86"/>
          <p:cNvGrpSpPr/>
          <p:nvPr/>
        </p:nvGrpSpPr>
        <p:grpSpPr>
          <a:xfrm>
            <a:off x="6684584" y="2865574"/>
            <a:ext cx="472676" cy="444538"/>
            <a:chOff x="-17565350" y="2809825"/>
            <a:chExt cx="304050" cy="285950"/>
          </a:xfrm>
        </p:grpSpPr>
        <p:sp>
          <p:nvSpPr>
            <p:cNvPr id="10732" name="Google Shape;10732;p86"/>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86"/>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6"/>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86"/>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86"/>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7" name="Google Shape;10737;p86"/>
          <p:cNvSpPr/>
          <p:nvPr/>
        </p:nvSpPr>
        <p:spPr>
          <a:xfrm>
            <a:off x="2680515" y="3446569"/>
            <a:ext cx="360006" cy="471471"/>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86"/>
          <p:cNvSpPr/>
          <p:nvPr/>
        </p:nvSpPr>
        <p:spPr>
          <a:xfrm>
            <a:off x="1428633" y="1688459"/>
            <a:ext cx="471471" cy="473920"/>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86"/>
          <p:cNvSpPr/>
          <p:nvPr/>
        </p:nvSpPr>
        <p:spPr>
          <a:xfrm>
            <a:off x="1428633" y="2274689"/>
            <a:ext cx="471471" cy="473609"/>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0" name="Google Shape;10740;p86"/>
          <p:cNvGrpSpPr/>
          <p:nvPr/>
        </p:nvGrpSpPr>
        <p:grpSpPr>
          <a:xfrm>
            <a:off x="1457493" y="2850904"/>
            <a:ext cx="416283" cy="473881"/>
            <a:chOff x="-20904875" y="2788575"/>
            <a:chExt cx="267775" cy="304825"/>
          </a:xfrm>
        </p:grpSpPr>
        <p:sp>
          <p:nvSpPr>
            <p:cNvPr id="10741" name="Google Shape;10741;p86"/>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86"/>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3" name="Google Shape;10743;p86"/>
          <p:cNvGrpSpPr/>
          <p:nvPr/>
        </p:nvGrpSpPr>
        <p:grpSpPr>
          <a:xfrm>
            <a:off x="4397908" y="2275564"/>
            <a:ext cx="360045" cy="471471"/>
            <a:chOff x="-19006700" y="2434925"/>
            <a:chExt cx="231600" cy="303275"/>
          </a:xfrm>
        </p:grpSpPr>
        <p:sp>
          <p:nvSpPr>
            <p:cNvPr id="10744" name="Google Shape;10744;p86"/>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86"/>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86"/>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86"/>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8" name="Google Shape;10748;p86"/>
          <p:cNvSpPr/>
          <p:nvPr/>
        </p:nvSpPr>
        <p:spPr>
          <a:xfrm>
            <a:off x="4340441" y="2851728"/>
            <a:ext cx="472676" cy="472676"/>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86"/>
          <p:cNvSpPr/>
          <p:nvPr/>
        </p:nvSpPr>
        <p:spPr>
          <a:xfrm>
            <a:off x="7304850" y="1688478"/>
            <a:ext cx="415117" cy="473881"/>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0" name="Google Shape;10750;p86"/>
          <p:cNvGrpSpPr/>
          <p:nvPr/>
        </p:nvGrpSpPr>
        <p:grpSpPr>
          <a:xfrm>
            <a:off x="7276507" y="2289051"/>
            <a:ext cx="473881" cy="444499"/>
            <a:chOff x="-17190425" y="2435725"/>
            <a:chExt cx="304825" cy="285925"/>
          </a:xfrm>
        </p:grpSpPr>
        <p:sp>
          <p:nvSpPr>
            <p:cNvPr id="10751" name="Google Shape;10751;p86"/>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86"/>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86"/>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4" name="Google Shape;10754;p86"/>
          <p:cNvSpPr/>
          <p:nvPr/>
        </p:nvSpPr>
        <p:spPr>
          <a:xfrm>
            <a:off x="7277916" y="2853555"/>
            <a:ext cx="468984" cy="469023"/>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5" name="Google Shape;10755;p86"/>
          <p:cNvGrpSpPr/>
          <p:nvPr/>
        </p:nvGrpSpPr>
        <p:grpSpPr>
          <a:xfrm>
            <a:off x="4931233" y="3444650"/>
            <a:ext cx="476329" cy="475086"/>
            <a:chOff x="-15719925" y="2416825"/>
            <a:chExt cx="306400" cy="305600"/>
          </a:xfrm>
        </p:grpSpPr>
        <p:sp>
          <p:nvSpPr>
            <p:cNvPr id="10756" name="Google Shape;10756;p86"/>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86"/>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86"/>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9" name="Google Shape;10759;p86"/>
          <p:cNvSpPr/>
          <p:nvPr/>
        </p:nvSpPr>
        <p:spPr>
          <a:xfrm>
            <a:off x="2017508" y="1687545"/>
            <a:ext cx="477534" cy="475746"/>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86"/>
          <p:cNvSpPr/>
          <p:nvPr/>
        </p:nvSpPr>
        <p:spPr>
          <a:xfrm>
            <a:off x="2019335" y="2331824"/>
            <a:ext cx="473881" cy="359346"/>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1" name="Google Shape;10761;p86"/>
          <p:cNvGrpSpPr/>
          <p:nvPr/>
        </p:nvGrpSpPr>
        <p:grpSpPr>
          <a:xfrm>
            <a:off x="2017527" y="2851506"/>
            <a:ext cx="479983" cy="472676"/>
            <a:chOff x="-20550425" y="2789350"/>
            <a:chExt cx="308750" cy="304050"/>
          </a:xfrm>
        </p:grpSpPr>
        <p:sp>
          <p:nvSpPr>
            <p:cNvPr id="10762" name="Google Shape;10762;p86"/>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86"/>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4" name="Google Shape;10764;p86"/>
          <p:cNvGrpSpPr/>
          <p:nvPr/>
        </p:nvGrpSpPr>
        <p:grpSpPr>
          <a:xfrm>
            <a:off x="4932894" y="1688158"/>
            <a:ext cx="473920" cy="474192"/>
            <a:chOff x="-18666450" y="2059825"/>
            <a:chExt cx="304850" cy="305025"/>
          </a:xfrm>
        </p:grpSpPr>
        <p:sp>
          <p:nvSpPr>
            <p:cNvPr id="10765" name="Google Shape;10765;p86"/>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86"/>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7" name="Google Shape;10767;p86"/>
          <p:cNvGrpSpPr/>
          <p:nvPr/>
        </p:nvGrpSpPr>
        <p:grpSpPr>
          <a:xfrm>
            <a:off x="4932292" y="2275584"/>
            <a:ext cx="475125" cy="471432"/>
            <a:chOff x="-18668025" y="2435725"/>
            <a:chExt cx="305625" cy="303250"/>
          </a:xfrm>
        </p:grpSpPr>
        <p:sp>
          <p:nvSpPr>
            <p:cNvPr id="10768" name="Google Shape;10768;p86"/>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86"/>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0" name="Google Shape;10770;p86"/>
          <p:cNvGrpSpPr/>
          <p:nvPr/>
        </p:nvGrpSpPr>
        <p:grpSpPr>
          <a:xfrm>
            <a:off x="4931689" y="2850902"/>
            <a:ext cx="476329" cy="473881"/>
            <a:chOff x="-18668800" y="2807475"/>
            <a:chExt cx="306400" cy="304825"/>
          </a:xfrm>
        </p:grpSpPr>
        <p:sp>
          <p:nvSpPr>
            <p:cNvPr id="10771" name="Google Shape;10771;p86"/>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86"/>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86"/>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86"/>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86"/>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86"/>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86"/>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86"/>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86"/>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0" name="Google Shape;10780;p86"/>
          <p:cNvGrpSpPr/>
          <p:nvPr/>
        </p:nvGrpSpPr>
        <p:grpSpPr>
          <a:xfrm>
            <a:off x="7885658" y="1687693"/>
            <a:ext cx="416361" cy="475125"/>
            <a:chOff x="-16798200" y="2050575"/>
            <a:chExt cx="267825" cy="305625"/>
          </a:xfrm>
        </p:grpSpPr>
        <p:sp>
          <p:nvSpPr>
            <p:cNvPr id="10781" name="Google Shape;10781;p86"/>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86"/>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86"/>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4" name="Google Shape;10784;p86"/>
          <p:cNvGrpSpPr/>
          <p:nvPr/>
        </p:nvGrpSpPr>
        <p:grpSpPr>
          <a:xfrm>
            <a:off x="7856276" y="2852127"/>
            <a:ext cx="475125" cy="471432"/>
            <a:chOff x="-16817100" y="2801175"/>
            <a:chExt cx="305625" cy="303250"/>
          </a:xfrm>
        </p:grpSpPr>
        <p:sp>
          <p:nvSpPr>
            <p:cNvPr id="10785" name="Google Shape;10785;p86"/>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86"/>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86"/>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86"/>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6"/>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86"/>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86"/>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86"/>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3" name="Google Shape;10793;p86"/>
          <p:cNvGrpSpPr/>
          <p:nvPr/>
        </p:nvGrpSpPr>
        <p:grpSpPr>
          <a:xfrm>
            <a:off x="7263396" y="3444614"/>
            <a:ext cx="476329" cy="475125"/>
            <a:chOff x="-15717575" y="2786200"/>
            <a:chExt cx="306400" cy="305625"/>
          </a:xfrm>
        </p:grpSpPr>
        <p:sp>
          <p:nvSpPr>
            <p:cNvPr id="10794" name="Google Shape;10794;p86"/>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86"/>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86"/>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86"/>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86"/>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86"/>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86"/>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1" name="Google Shape;10801;p86"/>
          <p:cNvGrpSpPr/>
          <p:nvPr/>
        </p:nvGrpSpPr>
        <p:grpSpPr>
          <a:xfrm>
            <a:off x="2600969" y="1688296"/>
            <a:ext cx="475125" cy="473920"/>
            <a:chOff x="-20173175" y="2038750"/>
            <a:chExt cx="305625" cy="304850"/>
          </a:xfrm>
        </p:grpSpPr>
        <p:sp>
          <p:nvSpPr>
            <p:cNvPr id="10802" name="Google Shape;10802;p86"/>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86"/>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4" name="Google Shape;10804;p86"/>
          <p:cNvSpPr/>
          <p:nvPr/>
        </p:nvSpPr>
        <p:spPr>
          <a:xfrm>
            <a:off x="2600972" y="2275467"/>
            <a:ext cx="472676" cy="472054"/>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5" name="Google Shape;10805;p86"/>
          <p:cNvGrpSpPr/>
          <p:nvPr/>
        </p:nvGrpSpPr>
        <p:grpSpPr>
          <a:xfrm>
            <a:off x="2602193" y="2850282"/>
            <a:ext cx="472676" cy="475125"/>
            <a:chOff x="-20173175" y="2787775"/>
            <a:chExt cx="304050" cy="305625"/>
          </a:xfrm>
        </p:grpSpPr>
        <p:sp>
          <p:nvSpPr>
            <p:cNvPr id="10806" name="Google Shape;10806;p86"/>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86"/>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86"/>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86"/>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86"/>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86"/>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86"/>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3" name="Google Shape;10813;p86"/>
          <p:cNvGrpSpPr/>
          <p:nvPr/>
        </p:nvGrpSpPr>
        <p:grpSpPr>
          <a:xfrm>
            <a:off x="5527177" y="2275564"/>
            <a:ext cx="473881" cy="471471"/>
            <a:chOff x="-18294675" y="2434925"/>
            <a:chExt cx="304825" cy="303275"/>
          </a:xfrm>
        </p:grpSpPr>
        <p:sp>
          <p:nvSpPr>
            <p:cNvPr id="10814" name="Google Shape;10814;p86"/>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86"/>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86"/>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7" name="Google Shape;10817;p86"/>
          <p:cNvGrpSpPr/>
          <p:nvPr/>
        </p:nvGrpSpPr>
        <p:grpSpPr>
          <a:xfrm>
            <a:off x="5583492" y="2852107"/>
            <a:ext cx="361250" cy="471471"/>
            <a:chOff x="-18258450" y="2809825"/>
            <a:chExt cx="232375" cy="303275"/>
          </a:xfrm>
        </p:grpSpPr>
        <p:sp>
          <p:nvSpPr>
            <p:cNvPr id="10818" name="Google Shape;10818;p86"/>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86"/>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86"/>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21" name="Google Shape;10821;p86"/>
          <p:cNvSpPr/>
          <p:nvPr/>
        </p:nvSpPr>
        <p:spPr>
          <a:xfrm>
            <a:off x="1456589" y="3444743"/>
            <a:ext cx="471471" cy="475125"/>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22" name="Google Shape;10822;p86"/>
          <p:cNvGrpSpPr/>
          <p:nvPr/>
        </p:nvGrpSpPr>
        <p:grpSpPr>
          <a:xfrm>
            <a:off x="3793692" y="3445233"/>
            <a:ext cx="415117" cy="473920"/>
            <a:chOff x="-16422500" y="2425450"/>
            <a:chExt cx="267025" cy="304850"/>
          </a:xfrm>
        </p:grpSpPr>
        <p:sp>
          <p:nvSpPr>
            <p:cNvPr id="10823" name="Google Shape;10823;p86"/>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86"/>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86"/>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6" name="Google Shape;10826;p86"/>
          <p:cNvGrpSpPr/>
          <p:nvPr/>
        </p:nvGrpSpPr>
        <p:grpSpPr>
          <a:xfrm>
            <a:off x="6096453" y="3445838"/>
            <a:ext cx="473920" cy="472676"/>
            <a:chOff x="-16442200" y="2801175"/>
            <a:chExt cx="304850" cy="304050"/>
          </a:xfrm>
        </p:grpSpPr>
        <p:sp>
          <p:nvSpPr>
            <p:cNvPr id="10827" name="Google Shape;10827;p86"/>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86"/>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86"/>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0" name="Google Shape;10830;p86"/>
          <p:cNvSpPr/>
          <p:nvPr/>
        </p:nvSpPr>
        <p:spPr>
          <a:xfrm>
            <a:off x="3207661" y="3447191"/>
            <a:ext cx="471432" cy="470228"/>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86"/>
          <p:cNvSpPr/>
          <p:nvPr/>
        </p:nvSpPr>
        <p:spPr>
          <a:xfrm>
            <a:off x="3174039" y="1706376"/>
            <a:ext cx="475125" cy="43808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2" name="Google Shape;10832;p86"/>
          <p:cNvGrpSpPr/>
          <p:nvPr/>
        </p:nvGrpSpPr>
        <p:grpSpPr>
          <a:xfrm>
            <a:off x="3172167" y="2276343"/>
            <a:ext cx="481265" cy="469917"/>
            <a:chOff x="-19802200" y="2416025"/>
            <a:chExt cx="309575" cy="302275"/>
          </a:xfrm>
        </p:grpSpPr>
        <p:sp>
          <p:nvSpPr>
            <p:cNvPr id="10833" name="Google Shape;10833;p86"/>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86"/>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86"/>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86"/>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86"/>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8" name="Google Shape;10838;p86"/>
          <p:cNvGrpSpPr/>
          <p:nvPr/>
        </p:nvGrpSpPr>
        <p:grpSpPr>
          <a:xfrm>
            <a:off x="3175238" y="2851506"/>
            <a:ext cx="475125" cy="472676"/>
            <a:chOff x="-19801400" y="2788575"/>
            <a:chExt cx="305625" cy="304050"/>
          </a:xfrm>
        </p:grpSpPr>
        <p:sp>
          <p:nvSpPr>
            <p:cNvPr id="10839" name="Google Shape;10839;p86"/>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86"/>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86"/>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86"/>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86"/>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6"/>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5" name="Google Shape;10845;p86"/>
          <p:cNvGrpSpPr/>
          <p:nvPr/>
        </p:nvGrpSpPr>
        <p:grpSpPr>
          <a:xfrm>
            <a:off x="6130314" y="1688916"/>
            <a:ext cx="422463" cy="472676"/>
            <a:chOff x="-17903225" y="2060800"/>
            <a:chExt cx="271750" cy="304050"/>
          </a:xfrm>
        </p:grpSpPr>
        <p:sp>
          <p:nvSpPr>
            <p:cNvPr id="10846" name="Google Shape;10846;p86"/>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86"/>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86"/>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9" name="Google Shape;10849;p86"/>
          <p:cNvGrpSpPr/>
          <p:nvPr/>
        </p:nvGrpSpPr>
        <p:grpSpPr>
          <a:xfrm>
            <a:off x="6104605" y="2274962"/>
            <a:ext cx="473881" cy="472676"/>
            <a:chOff x="-17918975" y="2435725"/>
            <a:chExt cx="304825" cy="304050"/>
          </a:xfrm>
        </p:grpSpPr>
        <p:sp>
          <p:nvSpPr>
            <p:cNvPr id="10850" name="Google Shape;10850;p86"/>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86"/>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2" name="Google Shape;10852;p86"/>
          <p:cNvGrpSpPr/>
          <p:nvPr/>
        </p:nvGrpSpPr>
        <p:grpSpPr>
          <a:xfrm>
            <a:off x="6133365" y="2852729"/>
            <a:ext cx="416361" cy="470228"/>
            <a:chOff x="-17899300" y="2810625"/>
            <a:chExt cx="267825" cy="302475"/>
          </a:xfrm>
        </p:grpSpPr>
        <p:sp>
          <p:nvSpPr>
            <p:cNvPr id="10853" name="Google Shape;10853;p86"/>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86"/>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86"/>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6" name="Google Shape;10856;p86"/>
          <p:cNvGrpSpPr/>
          <p:nvPr/>
        </p:nvGrpSpPr>
        <p:grpSpPr>
          <a:xfrm>
            <a:off x="2039218" y="3461166"/>
            <a:ext cx="472676" cy="442089"/>
            <a:chOff x="-16066500" y="2060800"/>
            <a:chExt cx="304050" cy="284375"/>
          </a:xfrm>
        </p:grpSpPr>
        <p:sp>
          <p:nvSpPr>
            <p:cNvPr id="10857" name="Google Shape;10857;p86"/>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86"/>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86"/>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86"/>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86"/>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2" name="Google Shape;10862;p86"/>
          <p:cNvSpPr/>
          <p:nvPr/>
        </p:nvSpPr>
        <p:spPr>
          <a:xfrm>
            <a:off x="4344952" y="3444762"/>
            <a:ext cx="475125" cy="475086"/>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86"/>
          <p:cNvSpPr/>
          <p:nvPr/>
        </p:nvSpPr>
        <p:spPr>
          <a:xfrm>
            <a:off x="6718741" y="3444898"/>
            <a:ext cx="391876" cy="474814"/>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86"/>
          <p:cNvSpPr/>
          <p:nvPr/>
        </p:nvSpPr>
        <p:spPr>
          <a:xfrm>
            <a:off x="5513765" y="3446880"/>
            <a:ext cx="475086" cy="470849"/>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5" name="Google Shape;10865;p86"/>
          <p:cNvGrpSpPr/>
          <p:nvPr/>
        </p:nvGrpSpPr>
        <p:grpSpPr>
          <a:xfrm>
            <a:off x="7923925" y="2297751"/>
            <a:ext cx="368362" cy="419314"/>
            <a:chOff x="4995050" y="3245650"/>
            <a:chExt cx="236950" cy="269725"/>
          </a:xfrm>
        </p:grpSpPr>
        <p:sp>
          <p:nvSpPr>
            <p:cNvPr id="10866" name="Google Shape;10866;p86"/>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86"/>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86"/>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9" name="Google Shape;10869;p86"/>
            <p:cNvGrpSpPr/>
            <p:nvPr/>
          </p:nvGrpSpPr>
          <p:grpSpPr>
            <a:xfrm>
              <a:off x="4995050" y="3245650"/>
              <a:ext cx="236950" cy="269725"/>
              <a:chOff x="4995050" y="3245650"/>
              <a:chExt cx="236950" cy="269725"/>
            </a:xfrm>
          </p:grpSpPr>
          <p:sp>
            <p:nvSpPr>
              <p:cNvPr id="10870" name="Google Shape;10870;p86"/>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86"/>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72" name="Google Shape;10872;p86"/>
          <p:cNvGrpSpPr/>
          <p:nvPr/>
        </p:nvGrpSpPr>
        <p:grpSpPr>
          <a:xfrm>
            <a:off x="5523718" y="1689744"/>
            <a:ext cx="483749" cy="481292"/>
            <a:chOff x="4724650" y="2885700"/>
            <a:chExt cx="270750" cy="269375"/>
          </a:xfrm>
        </p:grpSpPr>
        <p:sp>
          <p:nvSpPr>
            <p:cNvPr id="10873" name="Google Shape;10873;p86"/>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86"/>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86"/>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86"/>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6"/>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86"/>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86"/>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0" name="Google Shape;10880;p86"/>
          <p:cNvGrpSpPr/>
          <p:nvPr/>
        </p:nvGrpSpPr>
        <p:grpSpPr>
          <a:xfrm>
            <a:off x="4390823" y="1683870"/>
            <a:ext cx="389425" cy="467822"/>
            <a:chOff x="4459350" y="2882125"/>
            <a:chExt cx="228375" cy="274350"/>
          </a:xfrm>
        </p:grpSpPr>
        <p:sp>
          <p:nvSpPr>
            <p:cNvPr id="10881" name="Google Shape;10881;p86"/>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86"/>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86"/>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86"/>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86"/>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10886" name="Google Shape;10886;p86"/>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
        <p:nvSpPr>
          <p:cNvPr id="10887" name="Google Shape;10887;p86"/>
          <p:cNvSpPr txBox="1"/>
          <p:nvPr/>
        </p:nvSpPr>
        <p:spPr>
          <a:xfrm>
            <a:off x="1048350" y="1085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a:t>
            </a:r>
            <a:r>
              <a:rPr lang="en"/>
              <a:t>Selection – inhibitors</a:t>
            </a:r>
            <a:endParaRPr/>
          </a:p>
        </p:txBody>
      </p:sp>
      <p:sp>
        <p:nvSpPr>
          <p:cNvPr id="242" name="Google Shape;242;p33"/>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Factors that would </a:t>
            </a:r>
            <a:r>
              <a:rPr b="1" lang="en">
                <a:solidFill>
                  <a:schemeClr val="accent3"/>
                </a:solidFill>
              </a:rPr>
              <a:t>impact</a:t>
            </a:r>
            <a:r>
              <a:rPr b="1" lang="en">
                <a:solidFill>
                  <a:schemeClr val="accent3"/>
                </a:solidFill>
              </a:rPr>
              <a:t> binding</a:t>
            </a:r>
            <a:r>
              <a:rPr lang="en">
                <a:solidFill>
                  <a:schemeClr val="dk1"/>
                </a:solidFill>
              </a:rPr>
              <a:t> &amp; are </a:t>
            </a:r>
            <a:r>
              <a:rPr b="1" lang="en">
                <a:solidFill>
                  <a:schemeClr val="accent3"/>
                </a:solidFill>
              </a:rPr>
              <a:t>selectivity for a given inhibitor/protein</a:t>
            </a:r>
            <a:endParaRPr>
              <a:solidFill>
                <a:schemeClr val="dk1"/>
              </a:solidFill>
            </a:endParaRPr>
          </a:p>
          <a:p>
            <a:pPr indent="0" lvl="0" marL="0" rtl="0" algn="l">
              <a:spcBef>
                <a:spcPts val="1000"/>
              </a:spcBef>
              <a:spcAft>
                <a:spcPts val="0"/>
              </a:spcAft>
              <a:buNone/>
            </a:pPr>
            <a:r>
              <a:rPr lang="en">
                <a:solidFill>
                  <a:schemeClr val="dk1"/>
                </a:solidFill>
              </a:rPr>
              <a:t>Use RDKit to extract inhibitor features:</a:t>
            </a:r>
            <a:endParaRPr>
              <a:solidFill>
                <a:schemeClr val="dk1"/>
              </a:solidFill>
            </a:endParaRPr>
          </a:p>
          <a:p>
            <a:pPr indent="-317500" lvl="0" marL="457200" rtl="0" algn="l">
              <a:lnSpc>
                <a:spcPct val="115000"/>
              </a:lnSpc>
              <a:spcBef>
                <a:spcPts val="1000"/>
              </a:spcBef>
              <a:spcAft>
                <a:spcPts val="0"/>
              </a:spcAft>
              <a:buClr>
                <a:schemeClr val="dk1"/>
              </a:buClr>
              <a:buSzPts val="1400"/>
              <a:buChar char="-"/>
            </a:pPr>
            <a:r>
              <a:rPr lang="en">
                <a:solidFill>
                  <a:schemeClr val="dk1"/>
                </a:solidFill>
              </a:rPr>
              <a:t>LogP (lipophilicity)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Molecular Weight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Rotatable bonds, Hydrogen bond donors/acceptors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Topological polar surface area</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Number + size of aromatic ring systems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Chirality information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Bertz molecular complexity index</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Morgan </a:t>
            </a:r>
            <a:r>
              <a:rPr b="1" lang="en">
                <a:solidFill>
                  <a:schemeClr val="dk1"/>
                </a:solidFill>
              </a:rPr>
              <a:t>Fingerprint</a:t>
            </a:r>
            <a:r>
              <a:rPr lang="en">
                <a:solidFill>
                  <a:schemeClr val="dk1"/>
                </a:solidFill>
              </a:rPr>
              <a:t> (ECFP4) -&gt; 2048 bit string</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0891" name="Shape 10891"/>
        <p:cNvGrpSpPr/>
        <p:nvPr/>
      </p:nvGrpSpPr>
      <p:grpSpPr>
        <a:xfrm>
          <a:off x="0" y="0"/>
          <a:ext cx="0" cy="0"/>
          <a:chOff x="0" y="0"/>
          <a:chExt cx="0" cy="0"/>
        </a:xfrm>
      </p:grpSpPr>
      <p:sp>
        <p:nvSpPr>
          <p:cNvPr id="10892" name="Google Shape;10892;p8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10893" name="Google Shape;10893;p87"/>
          <p:cNvSpPr/>
          <p:nvPr/>
        </p:nvSpPr>
        <p:spPr>
          <a:xfrm>
            <a:off x="844100" y="1630139"/>
            <a:ext cx="433284" cy="422781"/>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4" name="Google Shape;10894;p87"/>
          <p:cNvGrpSpPr/>
          <p:nvPr/>
        </p:nvGrpSpPr>
        <p:grpSpPr>
          <a:xfrm>
            <a:off x="847082" y="2140412"/>
            <a:ext cx="426462" cy="420796"/>
            <a:chOff x="-6713450" y="2397900"/>
            <a:chExt cx="295375" cy="291450"/>
          </a:xfrm>
        </p:grpSpPr>
        <p:sp>
          <p:nvSpPr>
            <p:cNvPr id="10895" name="Google Shape;10895;p87"/>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87"/>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7" name="Google Shape;10897;p87"/>
          <p:cNvSpPr/>
          <p:nvPr/>
        </p:nvSpPr>
        <p:spPr>
          <a:xfrm>
            <a:off x="859424" y="2660229"/>
            <a:ext cx="426499" cy="421914"/>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8" name="Google Shape;10898;p87"/>
          <p:cNvGrpSpPr/>
          <p:nvPr/>
        </p:nvGrpSpPr>
        <p:grpSpPr>
          <a:xfrm>
            <a:off x="3551844" y="1631401"/>
            <a:ext cx="423069" cy="420507"/>
            <a:chOff x="-4932650" y="2046625"/>
            <a:chExt cx="293025" cy="291250"/>
          </a:xfrm>
        </p:grpSpPr>
        <p:sp>
          <p:nvSpPr>
            <p:cNvPr id="10899" name="Google Shape;10899;p87"/>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87"/>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1" name="Google Shape;10901;p87"/>
          <p:cNvSpPr/>
          <p:nvPr/>
        </p:nvSpPr>
        <p:spPr>
          <a:xfrm>
            <a:off x="3553296" y="2140826"/>
            <a:ext cx="420796" cy="419677"/>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2" name="Google Shape;10902;p87"/>
          <p:cNvGrpSpPr/>
          <p:nvPr/>
        </p:nvGrpSpPr>
        <p:grpSpPr>
          <a:xfrm>
            <a:off x="3563775" y="2660957"/>
            <a:ext cx="423069" cy="420796"/>
            <a:chOff x="-4931075" y="2765725"/>
            <a:chExt cx="293025" cy="291450"/>
          </a:xfrm>
        </p:grpSpPr>
        <p:sp>
          <p:nvSpPr>
            <p:cNvPr id="10903" name="Google Shape;10903;p87"/>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87"/>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5" name="Google Shape;10905;p87"/>
          <p:cNvGrpSpPr/>
          <p:nvPr/>
        </p:nvGrpSpPr>
        <p:grpSpPr>
          <a:xfrm>
            <a:off x="6269343" y="1656289"/>
            <a:ext cx="420796" cy="370732"/>
            <a:chOff x="-3137650" y="2067900"/>
            <a:chExt cx="291450" cy="256775"/>
          </a:xfrm>
        </p:grpSpPr>
        <p:sp>
          <p:nvSpPr>
            <p:cNvPr id="10906" name="Google Shape;10906;p87"/>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87"/>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87"/>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9" name="Google Shape;10909;p87"/>
          <p:cNvGrpSpPr/>
          <p:nvPr/>
        </p:nvGrpSpPr>
        <p:grpSpPr>
          <a:xfrm>
            <a:off x="6269343" y="2139926"/>
            <a:ext cx="420796" cy="421770"/>
            <a:chOff x="-3137650" y="2408950"/>
            <a:chExt cx="291450" cy="292125"/>
          </a:xfrm>
        </p:grpSpPr>
        <p:sp>
          <p:nvSpPr>
            <p:cNvPr id="10910" name="Google Shape;10910;p87"/>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87"/>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87"/>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87"/>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87"/>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5" name="Google Shape;10915;p87"/>
          <p:cNvGrpSpPr/>
          <p:nvPr/>
        </p:nvGrpSpPr>
        <p:grpSpPr>
          <a:xfrm>
            <a:off x="6281274" y="2685412"/>
            <a:ext cx="420796" cy="371887"/>
            <a:chOff x="-3137650" y="2787000"/>
            <a:chExt cx="291450" cy="257575"/>
          </a:xfrm>
        </p:grpSpPr>
        <p:sp>
          <p:nvSpPr>
            <p:cNvPr id="10916" name="Google Shape;10916;p87"/>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87"/>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87"/>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87"/>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87"/>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87"/>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87"/>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87"/>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4" name="Google Shape;10924;p87"/>
          <p:cNvSpPr/>
          <p:nvPr/>
        </p:nvSpPr>
        <p:spPr>
          <a:xfrm>
            <a:off x="1359134" y="3294616"/>
            <a:ext cx="420796" cy="295690"/>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87"/>
          <p:cNvSpPr/>
          <p:nvPr/>
        </p:nvSpPr>
        <p:spPr>
          <a:xfrm>
            <a:off x="1387926" y="1630482"/>
            <a:ext cx="421914" cy="422095"/>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87"/>
          <p:cNvSpPr/>
          <p:nvPr/>
        </p:nvSpPr>
        <p:spPr>
          <a:xfrm>
            <a:off x="1386211" y="2139274"/>
            <a:ext cx="425343" cy="422781"/>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7" name="Google Shape;10927;p87"/>
          <p:cNvGrpSpPr/>
          <p:nvPr/>
        </p:nvGrpSpPr>
        <p:grpSpPr>
          <a:xfrm>
            <a:off x="1399451" y="2660397"/>
            <a:ext cx="421914" cy="421914"/>
            <a:chOff x="-6354300" y="2757075"/>
            <a:chExt cx="292225" cy="292225"/>
          </a:xfrm>
        </p:grpSpPr>
        <p:sp>
          <p:nvSpPr>
            <p:cNvPr id="10928" name="Google Shape;10928;p87"/>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87"/>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87"/>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87"/>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2" name="Google Shape;10932;p87"/>
          <p:cNvGrpSpPr/>
          <p:nvPr/>
        </p:nvGrpSpPr>
        <p:grpSpPr>
          <a:xfrm>
            <a:off x="4093454" y="1629560"/>
            <a:ext cx="424188" cy="424188"/>
            <a:chOff x="-4573475" y="2045850"/>
            <a:chExt cx="293800" cy="293800"/>
          </a:xfrm>
        </p:grpSpPr>
        <p:sp>
          <p:nvSpPr>
            <p:cNvPr id="10933" name="Google Shape;10933;p87"/>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87"/>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5" name="Google Shape;10935;p87"/>
          <p:cNvGrpSpPr/>
          <p:nvPr/>
        </p:nvGrpSpPr>
        <p:grpSpPr>
          <a:xfrm>
            <a:off x="4092877" y="2138699"/>
            <a:ext cx="425343" cy="424225"/>
            <a:chOff x="-4570325" y="2405775"/>
            <a:chExt cx="294600" cy="293825"/>
          </a:xfrm>
        </p:grpSpPr>
        <p:sp>
          <p:nvSpPr>
            <p:cNvPr id="10936" name="Google Shape;10936;p87"/>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87"/>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8" name="Google Shape;10938;p87"/>
          <p:cNvGrpSpPr/>
          <p:nvPr/>
        </p:nvGrpSpPr>
        <p:grpSpPr>
          <a:xfrm>
            <a:off x="4105945" y="2659838"/>
            <a:ext cx="423069" cy="423033"/>
            <a:chOff x="-4572700" y="2764950"/>
            <a:chExt cx="293025" cy="293000"/>
          </a:xfrm>
        </p:grpSpPr>
        <p:sp>
          <p:nvSpPr>
            <p:cNvPr id="10939" name="Google Shape;10939;p87"/>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87"/>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87"/>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87"/>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87"/>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4" name="Google Shape;10944;p87"/>
          <p:cNvGrpSpPr/>
          <p:nvPr/>
        </p:nvGrpSpPr>
        <p:grpSpPr>
          <a:xfrm>
            <a:off x="6824707" y="1631239"/>
            <a:ext cx="414840" cy="420832"/>
            <a:chOff x="-2777700" y="2049775"/>
            <a:chExt cx="287325" cy="291475"/>
          </a:xfrm>
        </p:grpSpPr>
        <p:sp>
          <p:nvSpPr>
            <p:cNvPr id="10945" name="Google Shape;10945;p87"/>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87"/>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87"/>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8" name="Google Shape;10948;p87"/>
          <p:cNvGrpSpPr/>
          <p:nvPr/>
        </p:nvGrpSpPr>
        <p:grpSpPr>
          <a:xfrm>
            <a:off x="6821170" y="2140431"/>
            <a:ext cx="421914" cy="420759"/>
            <a:chOff x="-2571737" y="2403625"/>
            <a:chExt cx="292225" cy="291425"/>
          </a:xfrm>
        </p:grpSpPr>
        <p:sp>
          <p:nvSpPr>
            <p:cNvPr id="10949" name="Google Shape;10949;p87"/>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87"/>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87"/>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87"/>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87"/>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87"/>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87"/>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6" name="Google Shape;10956;p87"/>
          <p:cNvGrpSpPr/>
          <p:nvPr/>
        </p:nvGrpSpPr>
        <p:grpSpPr>
          <a:xfrm>
            <a:off x="6821170" y="2661534"/>
            <a:ext cx="421914" cy="419640"/>
            <a:chOff x="-2571737" y="2764550"/>
            <a:chExt cx="292225" cy="290650"/>
          </a:xfrm>
        </p:grpSpPr>
        <p:sp>
          <p:nvSpPr>
            <p:cNvPr id="10957" name="Google Shape;10957;p87"/>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87"/>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87"/>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0" name="Google Shape;10960;p87"/>
          <p:cNvGrpSpPr/>
          <p:nvPr/>
        </p:nvGrpSpPr>
        <p:grpSpPr>
          <a:xfrm>
            <a:off x="3020671" y="3230538"/>
            <a:ext cx="421914" cy="423864"/>
            <a:chOff x="-1333975" y="2365850"/>
            <a:chExt cx="292225" cy="293575"/>
          </a:xfrm>
        </p:grpSpPr>
        <p:sp>
          <p:nvSpPr>
            <p:cNvPr id="10961" name="Google Shape;10961;p87"/>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87"/>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87"/>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87"/>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87"/>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87"/>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87"/>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87"/>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9" name="Google Shape;10969;p87"/>
          <p:cNvGrpSpPr/>
          <p:nvPr/>
        </p:nvGrpSpPr>
        <p:grpSpPr>
          <a:xfrm>
            <a:off x="1954146" y="2660397"/>
            <a:ext cx="398020" cy="421914"/>
            <a:chOff x="-5995925" y="2757850"/>
            <a:chExt cx="275675" cy="292225"/>
          </a:xfrm>
        </p:grpSpPr>
        <p:sp>
          <p:nvSpPr>
            <p:cNvPr id="10970" name="Google Shape;10970;p87"/>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87"/>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87"/>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87"/>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87"/>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87"/>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87"/>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87"/>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87"/>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9" name="Google Shape;10979;p87"/>
          <p:cNvGrpSpPr/>
          <p:nvPr/>
        </p:nvGrpSpPr>
        <p:grpSpPr>
          <a:xfrm>
            <a:off x="4634433" y="1631816"/>
            <a:ext cx="421951" cy="419677"/>
            <a:chOff x="-4211975" y="2046625"/>
            <a:chExt cx="292250" cy="290675"/>
          </a:xfrm>
        </p:grpSpPr>
        <p:sp>
          <p:nvSpPr>
            <p:cNvPr id="10980" name="Google Shape;10980;p87"/>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87"/>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2" name="Google Shape;10982;p87"/>
          <p:cNvGrpSpPr/>
          <p:nvPr/>
        </p:nvGrpSpPr>
        <p:grpSpPr>
          <a:xfrm>
            <a:off x="4684479" y="2138699"/>
            <a:ext cx="321859" cy="424225"/>
            <a:chOff x="-4178875" y="2405775"/>
            <a:chExt cx="222925" cy="293825"/>
          </a:xfrm>
        </p:grpSpPr>
        <p:sp>
          <p:nvSpPr>
            <p:cNvPr id="10983" name="Google Shape;10983;p87"/>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87"/>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87"/>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6" name="Google Shape;10986;p87"/>
          <p:cNvGrpSpPr/>
          <p:nvPr/>
        </p:nvGrpSpPr>
        <p:grpSpPr>
          <a:xfrm>
            <a:off x="4646942" y="2673483"/>
            <a:ext cx="420796" cy="395746"/>
            <a:chOff x="-4211975" y="2783850"/>
            <a:chExt cx="291450" cy="274100"/>
          </a:xfrm>
        </p:grpSpPr>
        <p:sp>
          <p:nvSpPr>
            <p:cNvPr id="10987" name="Google Shape;10987;p87"/>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87"/>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87"/>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0" name="Google Shape;10990;p87"/>
          <p:cNvSpPr/>
          <p:nvPr/>
        </p:nvSpPr>
        <p:spPr>
          <a:xfrm>
            <a:off x="7362836" y="1629995"/>
            <a:ext cx="399175" cy="423069"/>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1" name="Google Shape;10991;p87"/>
          <p:cNvGrpSpPr/>
          <p:nvPr/>
        </p:nvGrpSpPr>
        <p:grpSpPr>
          <a:xfrm>
            <a:off x="7351871" y="2140413"/>
            <a:ext cx="420796" cy="420796"/>
            <a:chOff x="-2419325" y="2408150"/>
            <a:chExt cx="291450" cy="291450"/>
          </a:xfrm>
        </p:grpSpPr>
        <p:sp>
          <p:nvSpPr>
            <p:cNvPr id="10992" name="Google Shape;10992;p87"/>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87"/>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87"/>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87"/>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87"/>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87"/>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87"/>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9" name="Google Shape;10999;p87"/>
          <p:cNvSpPr/>
          <p:nvPr/>
        </p:nvSpPr>
        <p:spPr>
          <a:xfrm>
            <a:off x="7362260" y="2659651"/>
            <a:ext cx="424188" cy="423069"/>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0" name="Google Shape;11000;p87"/>
          <p:cNvGrpSpPr/>
          <p:nvPr/>
        </p:nvGrpSpPr>
        <p:grpSpPr>
          <a:xfrm>
            <a:off x="4673396" y="3231514"/>
            <a:ext cx="420796" cy="421914"/>
            <a:chOff x="-1333200" y="2770450"/>
            <a:chExt cx="291450" cy="292225"/>
          </a:xfrm>
        </p:grpSpPr>
        <p:sp>
          <p:nvSpPr>
            <p:cNvPr id="11001" name="Google Shape;11001;p87"/>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87"/>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3" name="Google Shape;11003;p87"/>
          <p:cNvGrpSpPr/>
          <p:nvPr/>
        </p:nvGrpSpPr>
        <p:grpSpPr>
          <a:xfrm>
            <a:off x="2470009" y="1631256"/>
            <a:ext cx="423069" cy="420796"/>
            <a:chOff x="-5635200" y="2037975"/>
            <a:chExt cx="293025" cy="291450"/>
          </a:xfrm>
        </p:grpSpPr>
        <p:sp>
          <p:nvSpPr>
            <p:cNvPr id="11004" name="Google Shape;11004;p87"/>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87"/>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6" name="Google Shape;11006;p87"/>
          <p:cNvGrpSpPr/>
          <p:nvPr/>
        </p:nvGrpSpPr>
        <p:grpSpPr>
          <a:xfrm>
            <a:off x="2468295" y="2140412"/>
            <a:ext cx="426499" cy="420796"/>
            <a:chOff x="-5637575" y="2397900"/>
            <a:chExt cx="295400" cy="291450"/>
          </a:xfrm>
        </p:grpSpPr>
        <p:sp>
          <p:nvSpPr>
            <p:cNvPr id="11007" name="Google Shape;11007;p87"/>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87"/>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87"/>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87"/>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1" name="Google Shape;11011;p87"/>
          <p:cNvGrpSpPr/>
          <p:nvPr/>
        </p:nvGrpSpPr>
        <p:grpSpPr>
          <a:xfrm>
            <a:off x="2481958" y="2660397"/>
            <a:ext cx="423033" cy="421914"/>
            <a:chOff x="-5635975" y="2757075"/>
            <a:chExt cx="293000" cy="292225"/>
          </a:xfrm>
        </p:grpSpPr>
        <p:sp>
          <p:nvSpPr>
            <p:cNvPr id="11012" name="Google Shape;11012;p87"/>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87"/>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4" name="Google Shape;11014;p87"/>
          <p:cNvGrpSpPr/>
          <p:nvPr/>
        </p:nvGrpSpPr>
        <p:grpSpPr>
          <a:xfrm>
            <a:off x="5165893" y="1631256"/>
            <a:ext cx="423069" cy="420796"/>
            <a:chOff x="-3854375" y="2046625"/>
            <a:chExt cx="293025" cy="291450"/>
          </a:xfrm>
        </p:grpSpPr>
        <p:sp>
          <p:nvSpPr>
            <p:cNvPr id="11015" name="Google Shape;11015;p87"/>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87"/>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7" name="Google Shape;11017;p87"/>
          <p:cNvGrpSpPr/>
          <p:nvPr/>
        </p:nvGrpSpPr>
        <p:grpSpPr>
          <a:xfrm>
            <a:off x="5164756" y="2138717"/>
            <a:ext cx="425343" cy="424188"/>
            <a:chOff x="-3854375" y="2405000"/>
            <a:chExt cx="294600" cy="293800"/>
          </a:xfrm>
        </p:grpSpPr>
        <p:sp>
          <p:nvSpPr>
            <p:cNvPr id="11018" name="Google Shape;11018;p87"/>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87"/>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0" name="Google Shape;11020;p87"/>
          <p:cNvGrpSpPr/>
          <p:nvPr/>
        </p:nvGrpSpPr>
        <p:grpSpPr>
          <a:xfrm>
            <a:off x="5178961" y="2659838"/>
            <a:ext cx="420796" cy="423033"/>
            <a:chOff x="-3852025" y="2764950"/>
            <a:chExt cx="291450" cy="293000"/>
          </a:xfrm>
        </p:grpSpPr>
        <p:sp>
          <p:nvSpPr>
            <p:cNvPr id="11021" name="Google Shape;11021;p87"/>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87"/>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3" name="Google Shape;11023;p87"/>
          <p:cNvSpPr/>
          <p:nvPr/>
        </p:nvSpPr>
        <p:spPr>
          <a:xfrm>
            <a:off x="7900991" y="1681753"/>
            <a:ext cx="421914" cy="319549"/>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87"/>
          <p:cNvSpPr/>
          <p:nvPr/>
        </p:nvSpPr>
        <p:spPr>
          <a:xfrm>
            <a:off x="7900991" y="2140284"/>
            <a:ext cx="421914" cy="420759"/>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5" name="Google Shape;11025;p87"/>
          <p:cNvGrpSpPr/>
          <p:nvPr/>
        </p:nvGrpSpPr>
        <p:grpSpPr>
          <a:xfrm>
            <a:off x="7901550" y="2660398"/>
            <a:ext cx="420796" cy="421914"/>
            <a:chOff x="-2060175" y="2768875"/>
            <a:chExt cx="291450" cy="292225"/>
          </a:xfrm>
        </p:grpSpPr>
        <p:sp>
          <p:nvSpPr>
            <p:cNvPr id="11026" name="Google Shape;11026;p87"/>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87"/>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8" name="Google Shape;11028;p87"/>
          <p:cNvGrpSpPr/>
          <p:nvPr/>
        </p:nvGrpSpPr>
        <p:grpSpPr>
          <a:xfrm>
            <a:off x="1915160" y="3232071"/>
            <a:ext cx="421914" cy="420796"/>
            <a:chOff x="-937025" y="2064750"/>
            <a:chExt cx="292225" cy="291450"/>
          </a:xfrm>
        </p:grpSpPr>
        <p:sp>
          <p:nvSpPr>
            <p:cNvPr id="11029" name="Google Shape;11029;p87"/>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87"/>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87"/>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2" name="Google Shape;11032;p87"/>
          <p:cNvGrpSpPr/>
          <p:nvPr/>
        </p:nvGrpSpPr>
        <p:grpSpPr>
          <a:xfrm>
            <a:off x="3018323" y="1630697"/>
            <a:ext cx="421951" cy="421914"/>
            <a:chOff x="-5276050" y="2037975"/>
            <a:chExt cx="292250" cy="292225"/>
          </a:xfrm>
        </p:grpSpPr>
        <p:sp>
          <p:nvSpPr>
            <p:cNvPr id="11033" name="Google Shape;11033;p87"/>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87"/>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87"/>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6" name="Google Shape;11036;p87"/>
          <p:cNvSpPr/>
          <p:nvPr/>
        </p:nvSpPr>
        <p:spPr>
          <a:xfrm>
            <a:off x="3014690" y="2152917"/>
            <a:ext cx="429891" cy="395493"/>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87"/>
          <p:cNvSpPr/>
          <p:nvPr/>
        </p:nvSpPr>
        <p:spPr>
          <a:xfrm>
            <a:off x="3030609" y="2660806"/>
            <a:ext cx="421914" cy="420759"/>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8" name="Google Shape;11038;p87"/>
          <p:cNvGrpSpPr/>
          <p:nvPr/>
        </p:nvGrpSpPr>
        <p:grpSpPr>
          <a:xfrm>
            <a:off x="5777136" y="1631256"/>
            <a:ext cx="324133" cy="420796"/>
            <a:chOff x="-3462150" y="2046625"/>
            <a:chExt cx="224500" cy="291450"/>
          </a:xfrm>
        </p:grpSpPr>
        <p:sp>
          <p:nvSpPr>
            <p:cNvPr id="11039" name="Google Shape;11039;p87"/>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87"/>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87"/>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87"/>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87"/>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87"/>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87"/>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6" name="Google Shape;11046;p87"/>
          <p:cNvGrpSpPr/>
          <p:nvPr/>
        </p:nvGrpSpPr>
        <p:grpSpPr>
          <a:xfrm>
            <a:off x="5752700" y="2139276"/>
            <a:ext cx="373006" cy="423069"/>
            <a:chOff x="-3478675" y="2405775"/>
            <a:chExt cx="258350" cy="293025"/>
          </a:xfrm>
        </p:grpSpPr>
        <p:sp>
          <p:nvSpPr>
            <p:cNvPr id="11047" name="Google Shape;11047;p87"/>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87"/>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87"/>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87"/>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1" name="Google Shape;11051;p87"/>
          <p:cNvGrpSpPr/>
          <p:nvPr/>
        </p:nvGrpSpPr>
        <p:grpSpPr>
          <a:xfrm>
            <a:off x="5815218" y="2660398"/>
            <a:ext cx="271831" cy="421914"/>
            <a:chOff x="-3443250" y="2765725"/>
            <a:chExt cx="188275" cy="292225"/>
          </a:xfrm>
        </p:grpSpPr>
        <p:sp>
          <p:nvSpPr>
            <p:cNvPr id="11052" name="Google Shape;11052;p87"/>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87"/>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87"/>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87"/>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6" name="Google Shape;11056;p87"/>
          <p:cNvGrpSpPr/>
          <p:nvPr/>
        </p:nvGrpSpPr>
        <p:grpSpPr>
          <a:xfrm>
            <a:off x="844114" y="3230934"/>
            <a:ext cx="371887" cy="423069"/>
            <a:chOff x="-1684475" y="2049000"/>
            <a:chExt cx="257575" cy="293025"/>
          </a:xfrm>
        </p:grpSpPr>
        <p:sp>
          <p:nvSpPr>
            <p:cNvPr id="11057" name="Google Shape;11057;p87"/>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87"/>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87"/>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87"/>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1" name="Google Shape;11061;p87"/>
          <p:cNvSpPr/>
          <p:nvPr/>
        </p:nvSpPr>
        <p:spPr>
          <a:xfrm>
            <a:off x="2472295" y="3231775"/>
            <a:ext cx="440106" cy="421373"/>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2" name="Google Shape;11062;p87"/>
          <p:cNvGrpSpPr/>
          <p:nvPr/>
        </p:nvGrpSpPr>
        <p:grpSpPr>
          <a:xfrm>
            <a:off x="4134007" y="3231514"/>
            <a:ext cx="420796" cy="421914"/>
            <a:chOff x="-1700225" y="2768875"/>
            <a:chExt cx="291450" cy="292225"/>
          </a:xfrm>
        </p:grpSpPr>
        <p:sp>
          <p:nvSpPr>
            <p:cNvPr id="11063" name="Google Shape;11063;p87"/>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87"/>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87"/>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87"/>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87"/>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87"/>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9" name="Google Shape;11069;p87"/>
          <p:cNvGrpSpPr/>
          <p:nvPr/>
        </p:nvGrpSpPr>
        <p:grpSpPr>
          <a:xfrm>
            <a:off x="3602355" y="3230935"/>
            <a:ext cx="371887" cy="423069"/>
            <a:chOff x="-919700" y="2420750"/>
            <a:chExt cx="257575" cy="293025"/>
          </a:xfrm>
        </p:grpSpPr>
        <p:sp>
          <p:nvSpPr>
            <p:cNvPr id="11070" name="Google Shape;11070;p87"/>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87"/>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87"/>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3" name="Google Shape;11073;p87"/>
          <p:cNvGrpSpPr/>
          <p:nvPr/>
        </p:nvGrpSpPr>
        <p:grpSpPr>
          <a:xfrm>
            <a:off x="1937547" y="1645950"/>
            <a:ext cx="409531" cy="410617"/>
            <a:chOff x="6679825" y="2693700"/>
            <a:chExt cx="257875" cy="258575"/>
          </a:xfrm>
        </p:grpSpPr>
        <p:sp>
          <p:nvSpPr>
            <p:cNvPr id="11074" name="Google Shape;11074;p87"/>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87"/>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6" name="Google Shape;11076;p87"/>
          <p:cNvGrpSpPr/>
          <p:nvPr/>
        </p:nvGrpSpPr>
        <p:grpSpPr>
          <a:xfrm>
            <a:off x="1927121" y="2142110"/>
            <a:ext cx="420531" cy="417262"/>
            <a:chOff x="6790450" y="3119050"/>
            <a:chExt cx="262750" cy="260675"/>
          </a:xfrm>
        </p:grpSpPr>
        <p:sp>
          <p:nvSpPr>
            <p:cNvPr id="11077" name="Google Shape;11077;p87"/>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87"/>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9" name="Google Shape;11079;p87"/>
          <p:cNvGrpSpPr/>
          <p:nvPr/>
        </p:nvGrpSpPr>
        <p:grpSpPr>
          <a:xfrm>
            <a:off x="6853082" y="3755436"/>
            <a:ext cx="358093" cy="407391"/>
            <a:chOff x="7660859" y="2571753"/>
            <a:chExt cx="366561" cy="417024"/>
          </a:xfrm>
        </p:grpSpPr>
        <p:sp>
          <p:nvSpPr>
            <p:cNvPr id="11080" name="Google Shape;11080;p87"/>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87"/>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87"/>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3" name="Google Shape;11083;p87"/>
          <p:cNvGrpSpPr/>
          <p:nvPr/>
        </p:nvGrpSpPr>
        <p:grpSpPr>
          <a:xfrm>
            <a:off x="4387763" y="3755436"/>
            <a:ext cx="407391" cy="407391"/>
            <a:chOff x="5566722" y="2571753"/>
            <a:chExt cx="417024" cy="417024"/>
          </a:xfrm>
        </p:grpSpPr>
        <p:sp>
          <p:nvSpPr>
            <p:cNvPr id="11084" name="Google Shape;11084;p87"/>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87"/>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6" name="Google Shape;11086;p87"/>
          <p:cNvGrpSpPr/>
          <p:nvPr/>
        </p:nvGrpSpPr>
        <p:grpSpPr>
          <a:xfrm>
            <a:off x="5004096" y="3857692"/>
            <a:ext cx="407381" cy="202880"/>
            <a:chOff x="6090251" y="2676413"/>
            <a:chExt cx="417014" cy="207677"/>
          </a:xfrm>
        </p:grpSpPr>
        <p:sp>
          <p:nvSpPr>
            <p:cNvPr id="11087" name="Google Shape;11087;p87"/>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87"/>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87"/>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87"/>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1" name="Google Shape;11091;p87"/>
          <p:cNvGrpSpPr/>
          <p:nvPr/>
        </p:nvGrpSpPr>
        <p:grpSpPr>
          <a:xfrm>
            <a:off x="6236750" y="3755436"/>
            <a:ext cx="407391" cy="407391"/>
            <a:chOff x="7137330" y="2571753"/>
            <a:chExt cx="417024" cy="417024"/>
          </a:xfrm>
        </p:grpSpPr>
        <p:sp>
          <p:nvSpPr>
            <p:cNvPr id="11092" name="Google Shape;11092;p87"/>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87"/>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87"/>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5" name="Google Shape;11095;p87"/>
          <p:cNvGrpSpPr/>
          <p:nvPr/>
        </p:nvGrpSpPr>
        <p:grpSpPr>
          <a:xfrm>
            <a:off x="5620418" y="3755436"/>
            <a:ext cx="407391" cy="407391"/>
            <a:chOff x="6613801" y="2571753"/>
            <a:chExt cx="417024" cy="417024"/>
          </a:xfrm>
        </p:grpSpPr>
        <p:sp>
          <p:nvSpPr>
            <p:cNvPr id="11096" name="Google Shape;11096;p87"/>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87"/>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87"/>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87"/>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87"/>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1" name="Google Shape;11101;p87"/>
          <p:cNvGrpSpPr/>
          <p:nvPr/>
        </p:nvGrpSpPr>
        <p:grpSpPr>
          <a:xfrm>
            <a:off x="7908242" y="3238780"/>
            <a:ext cx="407411" cy="407411"/>
            <a:chOff x="2964567" y="2571753"/>
            <a:chExt cx="417045" cy="417045"/>
          </a:xfrm>
        </p:grpSpPr>
        <p:sp>
          <p:nvSpPr>
            <p:cNvPr id="11102" name="Google Shape;11102;p87"/>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87"/>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4" name="Google Shape;11104;p87"/>
          <p:cNvGrpSpPr/>
          <p:nvPr/>
        </p:nvGrpSpPr>
        <p:grpSpPr>
          <a:xfrm>
            <a:off x="1922414" y="3815897"/>
            <a:ext cx="407391" cy="286470"/>
            <a:chOff x="3476576" y="2633631"/>
            <a:chExt cx="417024" cy="293244"/>
          </a:xfrm>
        </p:grpSpPr>
        <p:sp>
          <p:nvSpPr>
            <p:cNvPr id="11105" name="Google Shape;11105;p87"/>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87"/>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7" name="Google Shape;11107;p87"/>
          <p:cNvGrpSpPr/>
          <p:nvPr/>
        </p:nvGrpSpPr>
        <p:grpSpPr>
          <a:xfrm>
            <a:off x="2538746" y="3755508"/>
            <a:ext cx="407411" cy="407248"/>
            <a:chOff x="3988564" y="2571836"/>
            <a:chExt cx="417045" cy="416878"/>
          </a:xfrm>
        </p:grpSpPr>
        <p:sp>
          <p:nvSpPr>
            <p:cNvPr id="11108" name="Google Shape;11108;p87"/>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87"/>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0" name="Google Shape;11110;p87"/>
          <p:cNvGrpSpPr/>
          <p:nvPr/>
        </p:nvGrpSpPr>
        <p:grpSpPr>
          <a:xfrm>
            <a:off x="3155099" y="3755436"/>
            <a:ext cx="407391" cy="407391"/>
            <a:chOff x="4500573" y="2571753"/>
            <a:chExt cx="417024" cy="417024"/>
          </a:xfrm>
        </p:grpSpPr>
        <p:sp>
          <p:nvSpPr>
            <p:cNvPr id="11111" name="Google Shape;11111;p87"/>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87"/>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3" name="Google Shape;11113;p87"/>
          <p:cNvGrpSpPr/>
          <p:nvPr/>
        </p:nvGrpSpPr>
        <p:grpSpPr>
          <a:xfrm>
            <a:off x="3771431" y="3755436"/>
            <a:ext cx="407391" cy="407391"/>
            <a:chOff x="5012603" y="2571753"/>
            <a:chExt cx="417024" cy="417024"/>
          </a:xfrm>
        </p:grpSpPr>
        <p:sp>
          <p:nvSpPr>
            <p:cNvPr id="11114" name="Google Shape;11114;p87"/>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87"/>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6" name="Google Shape;11116;p87"/>
          <p:cNvSpPr/>
          <p:nvPr/>
        </p:nvSpPr>
        <p:spPr>
          <a:xfrm>
            <a:off x="5212789" y="3238852"/>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7" name="Google Shape;11117;p87"/>
          <p:cNvGrpSpPr/>
          <p:nvPr/>
        </p:nvGrpSpPr>
        <p:grpSpPr>
          <a:xfrm>
            <a:off x="5733329" y="3238790"/>
            <a:ext cx="407432" cy="407391"/>
            <a:chOff x="812101" y="2571761"/>
            <a:chExt cx="417066" cy="417024"/>
          </a:xfrm>
        </p:grpSpPr>
        <p:sp>
          <p:nvSpPr>
            <p:cNvPr id="11118" name="Google Shape;11118;p87"/>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87"/>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87"/>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87"/>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2" name="Google Shape;11122;p87"/>
          <p:cNvGrpSpPr/>
          <p:nvPr/>
        </p:nvGrpSpPr>
        <p:grpSpPr>
          <a:xfrm>
            <a:off x="6253923" y="3238790"/>
            <a:ext cx="407391" cy="407391"/>
            <a:chOff x="1323129" y="2571761"/>
            <a:chExt cx="417024" cy="417024"/>
          </a:xfrm>
        </p:grpSpPr>
        <p:sp>
          <p:nvSpPr>
            <p:cNvPr id="11123" name="Google Shape;11123;p87"/>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87"/>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87"/>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87"/>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7" name="Google Shape;11127;p87"/>
          <p:cNvSpPr/>
          <p:nvPr/>
        </p:nvSpPr>
        <p:spPr>
          <a:xfrm>
            <a:off x="6827427" y="3275603"/>
            <a:ext cx="409401" cy="333886"/>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8" name="Google Shape;11128;p87"/>
          <p:cNvGrpSpPr/>
          <p:nvPr/>
        </p:nvGrpSpPr>
        <p:grpSpPr>
          <a:xfrm>
            <a:off x="7390398" y="3238843"/>
            <a:ext cx="408023" cy="407411"/>
            <a:chOff x="2344476" y="2571761"/>
            <a:chExt cx="417671" cy="417045"/>
          </a:xfrm>
        </p:grpSpPr>
        <p:sp>
          <p:nvSpPr>
            <p:cNvPr id="11129" name="Google Shape;11129;p87"/>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87"/>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1134" name="Shape 11134"/>
        <p:cNvGrpSpPr/>
        <p:nvPr/>
      </p:nvGrpSpPr>
      <p:grpSpPr>
        <a:xfrm>
          <a:off x="0" y="0"/>
          <a:ext cx="0" cy="0"/>
          <a:chOff x="0" y="0"/>
          <a:chExt cx="0" cy="0"/>
        </a:xfrm>
      </p:grpSpPr>
      <p:pic>
        <p:nvPicPr>
          <p:cNvPr id="11135" name="Google Shape;11135;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 inhibitors</a:t>
            </a:r>
            <a:endParaRPr/>
          </a:p>
        </p:txBody>
      </p:sp>
      <p:sp>
        <p:nvSpPr>
          <p:cNvPr id="248" name="Google Shape;248;p34"/>
          <p:cNvSpPr txBox="1"/>
          <p:nvPr/>
        </p:nvSpPr>
        <p:spPr>
          <a:xfrm>
            <a:off x="824075" y="1102325"/>
            <a:ext cx="4313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200">
                <a:solidFill>
                  <a:schemeClr val="dk1"/>
                </a:solidFill>
                <a:latin typeface="Montserrat"/>
                <a:ea typeface="Montserrat"/>
                <a:cs typeface="Montserrat"/>
                <a:sym typeface="Montserrat"/>
              </a:rPr>
              <a:t>Binding type</a:t>
            </a:r>
            <a:r>
              <a:rPr lang="en" sz="1200">
                <a:solidFill>
                  <a:schemeClr val="dk1"/>
                </a:solidFill>
                <a:latin typeface="Montserrat"/>
                <a:ea typeface="Montserrat"/>
                <a:cs typeface="Montserrat"/>
                <a:sym typeface="Montserrat"/>
              </a:rPr>
              <a:t>: Type I, Type II, </a:t>
            </a:r>
            <a:r>
              <a:rPr lang="en" sz="1200">
                <a:solidFill>
                  <a:schemeClr val="dk1"/>
                </a:solidFill>
                <a:latin typeface="Montserrat"/>
                <a:ea typeface="Montserrat"/>
                <a:cs typeface="Montserrat"/>
                <a:sym typeface="Montserrat"/>
              </a:rPr>
              <a:t>Undetermined</a:t>
            </a:r>
            <a:endParaRPr/>
          </a:p>
        </p:txBody>
      </p:sp>
      <p:pic>
        <p:nvPicPr>
          <p:cNvPr id="249" name="Google Shape;249;p34" title="Screenshot 2025-03-16 at 12.45.07 PM.png"/>
          <p:cNvPicPr preferRelativeResize="0"/>
          <p:nvPr/>
        </p:nvPicPr>
        <p:blipFill rotWithShape="1">
          <a:blip r:embed="rId3">
            <a:alphaModFix/>
          </a:blip>
          <a:srcRect b="4297" l="0" r="0" t="0"/>
          <a:stretch/>
        </p:blipFill>
        <p:spPr>
          <a:xfrm>
            <a:off x="768650" y="1991950"/>
            <a:ext cx="3635150" cy="2132175"/>
          </a:xfrm>
          <a:prstGeom prst="rect">
            <a:avLst/>
          </a:prstGeom>
          <a:noFill/>
          <a:ln cap="flat" cmpd="sng" w="19050">
            <a:solidFill>
              <a:schemeClr val="lt1"/>
            </a:solidFill>
            <a:prstDash val="solid"/>
            <a:round/>
            <a:headEnd len="sm" w="sm" type="none"/>
            <a:tailEnd len="sm" w="sm" type="none"/>
          </a:ln>
        </p:spPr>
      </p:pic>
      <p:pic>
        <p:nvPicPr>
          <p:cNvPr id="250" name="Google Shape;250;p34" title="Screenshot 2025-03-16 at 12.45.50 PM.png"/>
          <p:cNvPicPr preferRelativeResize="0"/>
          <p:nvPr/>
        </p:nvPicPr>
        <p:blipFill>
          <a:blip r:embed="rId4">
            <a:alphaModFix/>
          </a:blip>
          <a:stretch>
            <a:fillRect/>
          </a:stretch>
        </p:blipFill>
        <p:spPr>
          <a:xfrm>
            <a:off x="4740150" y="1965125"/>
            <a:ext cx="3635150" cy="2185819"/>
          </a:xfrm>
          <a:prstGeom prst="rect">
            <a:avLst/>
          </a:prstGeom>
          <a:noFill/>
          <a:ln>
            <a:noFill/>
          </a:ln>
        </p:spPr>
      </p:pic>
      <p:sp>
        <p:nvSpPr>
          <p:cNvPr id="251" name="Google Shape;251;p34"/>
          <p:cNvSpPr txBox="1"/>
          <p:nvPr/>
        </p:nvSpPr>
        <p:spPr>
          <a:xfrm>
            <a:off x="2185225" y="1610950"/>
            <a:ext cx="1314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u="sng">
                <a:solidFill>
                  <a:schemeClr val="dk1"/>
                </a:solidFill>
                <a:latin typeface="Montserrat"/>
                <a:ea typeface="Montserrat"/>
                <a:cs typeface="Montserrat"/>
                <a:sym typeface="Montserrat"/>
              </a:rPr>
              <a:t>Type I binding</a:t>
            </a:r>
            <a:endParaRPr u="sng"/>
          </a:p>
        </p:txBody>
      </p:sp>
      <p:sp>
        <p:nvSpPr>
          <p:cNvPr id="252" name="Google Shape;252;p34"/>
          <p:cNvSpPr txBox="1"/>
          <p:nvPr/>
        </p:nvSpPr>
        <p:spPr>
          <a:xfrm>
            <a:off x="6116575" y="1610950"/>
            <a:ext cx="1386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u="sng">
                <a:solidFill>
                  <a:schemeClr val="dk1"/>
                </a:solidFill>
                <a:latin typeface="Montserrat"/>
                <a:ea typeface="Montserrat"/>
                <a:cs typeface="Montserrat"/>
                <a:sym typeface="Montserrat"/>
              </a:rPr>
              <a:t>Type II binding</a:t>
            </a:r>
            <a:endParaRPr u="sng"/>
          </a:p>
        </p:txBody>
      </p:sp>
      <p:sp>
        <p:nvSpPr>
          <p:cNvPr id="253" name="Google Shape;253;p34"/>
          <p:cNvSpPr txBox="1"/>
          <p:nvPr/>
        </p:nvSpPr>
        <p:spPr>
          <a:xfrm>
            <a:off x="106680" y="4805160"/>
            <a:ext cx="15393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900">
                <a:solidFill>
                  <a:srgbClr val="5F8195"/>
                </a:solidFill>
                <a:latin typeface="Montserrat"/>
                <a:ea typeface="Montserrat"/>
                <a:cs typeface="Montserrat"/>
                <a:sym typeface="Montserrat"/>
              </a:rPr>
              <a:t>Davis et al. (2011)</a:t>
            </a:r>
            <a:endParaRPr sz="1100">
              <a:solidFill>
                <a:srgbClr val="5F8195"/>
              </a:solidFill>
            </a:endParaRPr>
          </a:p>
        </p:txBody>
      </p:sp>
      <p:sp>
        <p:nvSpPr>
          <p:cNvPr id="254" name="Google Shape;254;p34"/>
          <p:cNvSpPr txBox="1"/>
          <p:nvPr/>
        </p:nvSpPr>
        <p:spPr>
          <a:xfrm>
            <a:off x="3376200" y="4332625"/>
            <a:ext cx="239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dk1"/>
                </a:solidFill>
                <a:latin typeface="Montserrat"/>
                <a:ea typeface="Montserrat"/>
                <a:cs typeface="Montserrat"/>
                <a:sym typeface="Montserrat"/>
              </a:rPr>
              <a:t>Binding </a:t>
            </a:r>
            <a:r>
              <a:rPr lang="en" sz="1600">
                <a:solidFill>
                  <a:schemeClr val="dk1"/>
                </a:solidFill>
                <a:latin typeface="Montserrat"/>
                <a:ea typeface="Montserrat"/>
                <a:cs typeface="Montserrat"/>
                <a:sym typeface="Montserrat"/>
              </a:rPr>
              <a:t>type</a:t>
            </a:r>
            <a:r>
              <a:rPr lang="en" sz="1600">
                <a:solidFill>
                  <a:schemeClr val="dk1"/>
                </a:solidFill>
                <a:latin typeface="Montserrat"/>
                <a:ea typeface="Montserrat"/>
                <a:cs typeface="Montserrat"/>
                <a:sym typeface="Montserrat"/>
              </a:rPr>
              <a:t> </a:t>
            </a:r>
            <a:r>
              <a:rPr b="1" lang="en" sz="1600">
                <a:solidFill>
                  <a:schemeClr val="dk2"/>
                </a:solidFill>
                <a:latin typeface="Montserrat"/>
                <a:ea typeface="Montserrat"/>
                <a:cs typeface="Montserrat"/>
                <a:sym typeface="Montserrat"/>
              </a:rPr>
              <a:t>matters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3730075" y="1631700"/>
            <a:ext cx="4700700" cy="64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Our strategy</a:t>
            </a:r>
            <a:endParaRPr/>
          </a:p>
        </p:txBody>
      </p:sp>
      <p:sp>
        <p:nvSpPr>
          <p:cNvPr id="260" name="Google Shape;260;p35"/>
          <p:cNvSpPr txBox="1"/>
          <p:nvPr>
            <p:ph idx="1" type="subTitle"/>
          </p:nvPr>
        </p:nvSpPr>
        <p:spPr>
          <a:xfrm>
            <a:off x="4014725" y="2237250"/>
            <a:ext cx="4416000" cy="135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600"/>
              <a:t>is to </a:t>
            </a:r>
            <a:r>
              <a:rPr lang="en" sz="1600"/>
              <a:t>gather </a:t>
            </a:r>
            <a:r>
              <a:rPr b="1" lang="en" sz="1600">
                <a:solidFill>
                  <a:schemeClr val="accent3"/>
                </a:solidFill>
              </a:rPr>
              <a:t>as many </a:t>
            </a:r>
            <a:r>
              <a:rPr b="1" lang="en" sz="1600">
                <a:solidFill>
                  <a:schemeClr val="accent3"/>
                </a:solidFill>
              </a:rPr>
              <a:t>relevant</a:t>
            </a:r>
            <a:r>
              <a:rPr b="1" lang="en" sz="1600">
                <a:solidFill>
                  <a:schemeClr val="accent3"/>
                </a:solidFill>
              </a:rPr>
              <a:t> features</a:t>
            </a:r>
            <a:r>
              <a:rPr lang="en" sz="1600"/>
              <a:t> as possible, and then filter </a:t>
            </a:r>
            <a:r>
              <a:rPr lang="en" sz="1600"/>
              <a:t>for</a:t>
            </a:r>
            <a:r>
              <a:rPr lang="en" sz="1600"/>
              <a:t> the </a:t>
            </a:r>
            <a:r>
              <a:rPr lang="en" sz="1600"/>
              <a:t>most</a:t>
            </a:r>
            <a:r>
              <a:rPr lang="en" sz="1600"/>
              <a:t> </a:t>
            </a:r>
            <a:r>
              <a:rPr lang="en" sz="1600"/>
              <a:t>relevant</a:t>
            </a:r>
            <a:r>
              <a:rPr lang="en" sz="1600"/>
              <a:t> features using </a:t>
            </a:r>
            <a:r>
              <a:rPr b="1" lang="en" sz="1600">
                <a:solidFill>
                  <a:schemeClr val="dk2"/>
                </a:solidFill>
              </a:rPr>
              <a:t>XGBoost</a:t>
            </a:r>
            <a:r>
              <a:rPr lang="en" sz="1600"/>
              <a:t>.</a:t>
            </a:r>
            <a:endParaRPr sz="1600"/>
          </a:p>
        </p:txBody>
      </p:sp>
      <p:pic>
        <p:nvPicPr>
          <p:cNvPr id="261" name="Google Shape;261;p35"/>
          <p:cNvPicPr preferRelativeResize="0"/>
          <p:nvPr/>
        </p:nvPicPr>
        <p:blipFill rotWithShape="1">
          <a:blip r:embed="rId3">
            <a:alphaModFix/>
          </a:blip>
          <a:srcRect b="13058" l="42832" r="2219" t="0"/>
          <a:stretch/>
        </p:blipFill>
        <p:spPr>
          <a:xfrm>
            <a:off x="19775" y="1661075"/>
            <a:ext cx="3288375" cy="2003275"/>
          </a:xfrm>
          <a:prstGeom prst="rect">
            <a:avLst/>
          </a:prstGeom>
          <a:noFill/>
          <a:ln cap="flat" cmpd="sng" w="19050">
            <a:solidFill>
              <a:schemeClr val="dk2"/>
            </a:solidFill>
            <a:prstDash val="solid"/>
            <a:round/>
            <a:headEnd len="sm" w="sm" type="none"/>
            <a:tailEnd len="sm" w="sm" type="none"/>
          </a:ln>
        </p:spPr>
      </p:pic>
      <p:sp>
        <p:nvSpPr>
          <p:cNvPr id="262" name="Google Shape;262;p35"/>
          <p:cNvSpPr txBox="1"/>
          <p:nvPr/>
        </p:nvSpPr>
        <p:spPr>
          <a:xfrm>
            <a:off x="1159700" y="4896600"/>
            <a:ext cx="6422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5F8195"/>
                </a:solidFill>
                <a:latin typeface="Montserrat"/>
                <a:ea typeface="Montserrat"/>
                <a:cs typeface="Montserrat"/>
                <a:sym typeface="Montserrat"/>
              </a:rPr>
              <a:t>Image from https://medium.com/@thommaskevin/tinyml-xgboost-regression-d2b513a0d237</a:t>
            </a:r>
            <a:endParaRPr sz="800">
              <a:solidFill>
                <a:srgbClr val="5F8195"/>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sp>
        <p:nvSpPr>
          <p:cNvPr id="268" name="Google Shape;268;p36"/>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u="sng"/>
              <a:t>PROBLEM:</a:t>
            </a:r>
            <a:r>
              <a:rPr lang="en" sz="1300">
                <a:solidFill>
                  <a:schemeClr val="dk1"/>
                </a:solidFill>
              </a:rPr>
              <a:t> Our number of features had grown to </a:t>
            </a:r>
            <a:r>
              <a:rPr b="1" lang="en" sz="1300">
                <a:solidFill>
                  <a:schemeClr val="dk1"/>
                </a:solidFill>
              </a:rPr>
              <a:t>17672</a:t>
            </a:r>
            <a:endParaRPr b="1" sz="1300">
              <a:solidFill>
                <a:schemeClr val="dk1"/>
              </a:solidFill>
            </a:endParaRPr>
          </a:p>
          <a:p>
            <a:pPr indent="0" lvl="0" marL="0" rtl="0" algn="l">
              <a:spcBef>
                <a:spcPts val="10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 PCA on the protein embeddings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Show which features are the most important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Result: </a:t>
            </a:r>
            <a:r>
              <a:rPr lang="en" u="sng">
                <a:solidFill>
                  <a:schemeClr val="dk1"/>
                </a:solidFill>
              </a:rPr>
              <a:t>Kept the top 150</a:t>
            </a:r>
            <a:endParaRPr u="sng">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Train the ECFP4 data on a XGBoost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Show which bits yield the most impact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Result: </a:t>
            </a:r>
            <a:r>
              <a:rPr lang="en" u="sng">
                <a:solidFill>
                  <a:schemeClr val="dk1"/>
                </a:solidFill>
              </a:rPr>
              <a:t>Kept the top 50</a:t>
            </a:r>
            <a:endParaRPr u="sng">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i="1" lang="en"/>
              <a:t>RESULT: </a:t>
            </a:r>
            <a:r>
              <a:rPr lang="en">
                <a:solidFill>
                  <a:schemeClr val="dk1"/>
                </a:solidFill>
              </a:rPr>
              <a:t>Reduced the labels to a total of </a:t>
            </a:r>
            <a:r>
              <a:rPr b="1" lang="en">
                <a:solidFill>
                  <a:schemeClr val="dk1"/>
                </a:solidFill>
              </a:rPr>
              <a:t>224</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269" name="Google Shape;269;p36"/>
          <p:cNvPicPr preferRelativeResize="0"/>
          <p:nvPr/>
        </p:nvPicPr>
        <p:blipFill rotWithShape="1">
          <a:blip r:embed="rId3">
            <a:alphaModFix/>
          </a:blip>
          <a:srcRect b="1859" l="1505" r="2006" t="1792"/>
          <a:stretch/>
        </p:blipFill>
        <p:spPr>
          <a:xfrm>
            <a:off x="4944575" y="1634500"/>
            <a:ext cx="4022549" cy="2709375"/>
          </a:xfrm>
          <a:prstGeom prst="rect">
            <a:avLst/>
          </a:prstGeom>
          <a:noFill/>
          <a:ln cap="flat" cmpd="sng" w="19050">
            <a:solidFill>
              <a:schemeClr val="accent5"/>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0E835C"/>
      </a:dk2>
      <a:lt2>
        <a:srgbClr val="EFEFEF"/>
      </a:lt2>
      <a:accent1>
        <a:srgbClr val="06503D"/>
      </a:accent1>
      <a:accent2>
        <a:srgbClr val="000000"/>
      </a:accent2>
      <a:accent3>
        <a:srgbClr val="0E835C"/>
      </a:accent3>
      <a:accent4>
        <a:srgbClr val="EFEFEF"/>
      </a:accent4>
      <a:accent5>
        <a:srgbClr val="06503D"/>
      </a:accent5>
      <a:accent6>
        <a:srgbClr val="000000"/>
      </a:accent6>
      <a:hlink>
        <a:srgbClr val="0A5E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